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3" r:id="rId1"/>
  </p:sldMasterIdLst>
  <p:notesMasterIdLst>
    <p:notesMasterId r:id="rId14"/>
  </p:notesMasterIdLst>
  <p:sldIdLst>
    <p:sldId id="256" r:id="rId2"/>
    <p:sldId id="257" r:id="rId3"/>
    <p:sldId id="281" r:id="rId4"/>
    <p:sldId id="285" r:id="rId5"/>
    <p:sldId id="286" r:id="rId6"/>
    <p:sldId id="289" r:id="rId7"/>
    <p:sldId id="295" r:id="rId8"/>
    <p:sldId id="294" r:id="rId9"/>
    <p:sldId id="287" r:id="rId10"/>
    <p:sldId id="296" r:id="rId11"/>
    <p:sldId id="297" r:id="rId12"/>
    <p:sldId id="292" r:id="rId13"/>
  </p:sldIdLst>
  <p:sldSz cx="12190413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B1717"/>
    <a:srgbClr val="00B0F0"/>
    <a:srgbClr val="00DFF0"/>
    <a:srgbClr val="AB151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70" d="100"/>
          <a:sy n="70" d="100"/>
        </p:scale>
        <p:origin x="714" y="66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1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pie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自带户外设备</c:v>
                </c:pt>
              </c:strCache>
            </c:strRef>
          </c:tx>
          <c:dPt>
            <c:idx val="0"/>
            <c:bubble3D val="0"/>
            <c:spPr>
              <a:solidFill>
                <a:schemeClr val="accent1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1"/>
            <c:bubble3D val="0"/>
            <c:spPr>
              <a:solidFill>
                <a:schemeClr val="accent2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2"/>
            <c:bubble3D val="0"/>
            <c:spPr>
              <a:solidFill>
                <a:schemeClr val="accent3"/>
              </a:solidFill>
              <a:ln w="19050">
                <a:solidFill>
                  <a:schemeClr val="lt1"/>
                </a:solidFill>
              </a:ln>
              <a:effectLst/>
            </c:spPr>
          </c:dPt>
          <c:dPt>
            <c:idx val="3"/>
            <c:bubble3D val="0"/>
            <c:spPr>
              <a:solidFill>
                <a:schemeClr val="accent4"/>
              </a:solidFill>
              <a:ln w="19050">
                <a:solidFill>
                  <a:schemeClr val="lt1"/>
                </a:solidFill>
              </a:ln>
              <a:effectLst/>
            </c:spPr>
          </c:dPt>
          <c:dLbls>
            <c:dLbl>
              <c:idx val="0"/>
              <c:layout/>
              <c:tx>
                <c:rich>
                  <a:bodyPr/>
                  <a:lstStyle/>
                  <a:p>
                    <a:r>
                      <a:rPr lang="en-US" altLang="zh-CN" smtClean="0"/>
                      <a:t>85%</a:t>
                    </a:r>
                    <a:endParaRPr lang="en-US" altLang="zh-CN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1"/>
              <c:layout/>
              <c:tx>
                <c:rich>
                  <a:bodyPr/>
                  <a:lstStyle/>
                  <a:p>
                    <a:r>
                      <a:rPr lang="en-US" altLang="zh-CN" smtClean="0"/>
                      <a:t>32%</a:t>
                    </a:r>
                    <a:endParaRPr lang="en-US" altLang="zh-CN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2"/>
              <c:layout/>
              <c:tx>
                <c:rich>
                  <a:bodyPr/>
                  <a:lstStyle/>
                  <a:p>
                    <a:r>
                      <a:rPr lang="en-US" altLang="zh-CN" smtClean="0"/>
                      <a:t>13%</a:t>
                    </a:r>
                    <a:endParaRPr lang="en-US" altLang="zh-CN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dLbl>
              <c:idx val="3"/>
              <c:layout/>
              <c:tx>
                <c:rich>
                  <a:bodyPr/>
                  <a:lstStyle/>
                  <a:p>
                    <a:r>
                      <a:rPr lang="en-US" altLang="zh-CN" smtClean="0"/>
                      <a:t>13%</a:t>
                    </a:r>
                    <a:endParaRPr lang="en-US" altLang="zh-CN" dirty="0"/>
                  </a:p>
                </c:rich>
              </c:tx>
              <c:dLblPos val="bestFit"/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197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zh-CN"/>
              </a:p>
            </c:txPr>
            <c:dLblPos val="bestFit"/>
            <c:showLegendKey val="0"/>
            <c:showVal val="1"/>
            <c:showCatName val="0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Sheet1!$A$2:$A$5</c:f>
              <c:strCache>
                <c:ptCount val="4"/>
                <c:pt idx="0">
                  <c:v>户外爱好者</c:v>
                </c:pt>
                <c:pt idx="1">
                  <c:v>家庭出游</c:v>
                </c:pt>
                <c:pt idx="2">
                  <c:v>学生</c:v>
                </c:pt>
                <c:pt idx="3">
                  <c:v>上班一族</c:v>
                </c:pt>
              </c:strCache>
            </c:strRef>
          </c:cat>
          <c:val>
            <c:numRef>
              <c:f>Sheet1!$B$2:$B$5</c:f>
              <c:numCache>
                <c:formatCode>General</c:formatCode>
                <c:ptCount val="4"/>
                <c:pt idx="0">
                  <c:v>8.5</c:v>
                </c:pt>
                <c:pt idx="1">
                  <c:v>3.2</c:v>
                </c:pt>
                <c:pt idx="2">
                  <c:v>1.2</c:v>
                </c:pt>
                <c:pt idx="3">
                  <c:v>1.2</c:v>
                </c:pt>
              </c:numCache>
            </c:numRef>
          </c:val>
        </c:ser>
        <c:dLbls>
          <c:dLblPos val="bestFit"/>
          <c:showLegendKey val="0"/>
          <c:showVal val="1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legend>
      <c:legendPos val="b"/>
      <c:layout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197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zh-CN"/>
        </a:p>
      </c:txPr>
    </c:legend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11B94D1-82F9-48FF-9203-B8C5ED4AE9DD}" type="doc">
      <dgm:prSet loTypeId="urn:microsoft.com/office/officeart/2005/8/layout/process1" loCatId="process" qsTypeId="urn:microsoft.com/office/officeart/2005/8/quickstyle/simple1" qsCatId="simple" csTypeId="urn:microsoft.com/office/officeart/2005/8/colors/accent1_2" csCatId="accent1" phldr="1"/>
      <dgm:spPr/>
    </dgm:pt>
    <dgm:pt modelId="{55DC4319-6EF6-4AC9-B969-AD040FC0D130}">
      <dgm:prSet phldrT="[文本]"/>
      <dgm:spPr/>
      <dgm:t>
        <a:bodyPr/>
        <a:lstStyle/>
        <a:p>
          <a:r>
            <a:rPr lang="zh-CN" altLang="en-US" dirty="0" smtClean="0"/>
            <a:t>前期</a:t>
          </a:r>
          <a:endParaRPr lang="zh-CN" altLang="en-US" dirty="0"/>
        </a:p>
      </dgm:t>
    </dgm:pt>
    <dgm:pt modelId="{CC687621-16B1-4791-919E-555182735000}" type="parTrans" cxnId="{E566F7EE-0AB2-4C53-AEBE-EF41620FC555}">
      <dgm:prSet/>
      <dgm:spPr/>
      <dgm:t>
        <a:bodyPr/>
        <a:lstStyle/>
        <a:p>
          <a:endParaRPr lang="zh-CN" altLang="en-US"/>
        </a:p>
      </dgm:t>
    </dgm:pt>
    <dgm:pt modelId="{87EF5D8C-64BE-455A-B595-F401E517C3A0}" type="sibTrans" cxnId="{E566F7EE-0AB2-4C53-AEBE-EF41620FC555}">
      <dgm:prSet/>
      <dgm:spPr/>
      <dgm:t>
        <a:bodyPr/>
        <a:lstStyle/>
        <a:p>
          <a:endParaRPr lang="zh-CN" altLang="en-US"/>
        </a:p>
      </dgm:t>
    </dgm:pt>
    <dgm:pt modelId="{FF6B5621-A280-4FE3-9647-B4FF78E09BA6}">
      <dgm:prSet phldrT="[文本]"/>
      <dgm:spPr/>
      <dgm:t>
        <a:bodyPr/>
        <a:lstStyle/>
        <a:p>
          <a:r>
            <a:rPr lang="zh-CN" altLang="en-US" dirty="0" smtClean="0"/>
            <a:t>中期</a:t>
          </a:r>
          <a:endParaRPr lang="zh-CN" altLang="en-US" dirty="0"/>
        </a:p>
      </dgm:t>
    </dgm:pt>
    <dgm:pt modelId="{F9BD3374-D29E-467A-B3CE-8F01721EB3F0}" type="parTrans" cxnId="{1514CB84-963C-4437-A747-A84FCA1E690E}">
      <dgm:prSet/>
      <dgm:spPr/>
      <dgm:t>
        <a:bodyPr/>
        <a:lstStyle/>
        <a:p>
          <a:endParaRPr lang="zh-CN" altLang="en-US"/>
        </a:p>
      </dgm:t>
    </dgm:pt>
    <dgm:pt modelId="{4BC7E17D-C98B-41CB-914C-6C60E47E0464}" type="sibTrans" cxnId="{1514CB84-963C-4437-A747-A84FCA1E690E}">
      <dgm:prSet/>
      <dgm:spPr/>
      <dgm:t>
        <a:bodyPr/>
        <a:lstStyle/>
        <a:p>
          <a:endParaRPr lang="zh-CN" altLang="en-US"/>
        </a:p>
      </dgm:t>
    </dgm:pt>
    <dgm:pt modelId="{A932FCC2-9CC2-427A-B59A-18941BEFD57B}">
      <dgm:prSet phldrT="[文本]"/>
      <dgm:spPr/>
      <dgm:t>
        <a:bodyPr/>
        <a:lstStyle/>
        <a:p>
          <a:r>
            <a:rPr lang="zh-CN" altLang="en-US" dirty="0" smtClean="0"/>
            <a:t>后期</a:t>
          </a:r>
          <a:endParaRPr lang="zh-CN" altLang="en-US" dirty="0"/>
        </a:p>
      </dgm:t>
    </dgm:pt>
    <dgm:pt modelId="{D9DB6D79-F019-40E4-8E7B-E64A1EB742C6}" type="parTrans" cxnId="{231297B1-C69B-47AA-B1B6-84132B00124D}">
      <dgm:prSet/>
      <dgm:spPr/>
      <dgm:t>
        <a:bodyPr/>
        <a:lstStyle/>
        <a:p>
          <a:endParaRPr lang="zh-CN" altLang="en-US"/>
        </a:p>
      </dgm:t>
    </dgm:pt>
    <dgm:pt modelId="{56F63F0E-F26D-4735-87C5-C90FEC475C17}" type="sibTrans" cxnId="{231297B1-C69B-47AA-B1B6-84132B00124D}">
      <dgm:prSet/>
      <dgm:spPr/>
      <dgm:t>
        <a:bodyPr/>
        <a:lstStyle/>
        <a:p>
          <a:endParaRPr lang="zh-CN" altLang="en-US"/>
        </a:p>
      </dgm:t>
    </dgm:pt>
    <dgm:pt modelId="{0F3F70AC-9604-42BE-B6FD-21773CED6BBC}" type="pres">
      <dgm:prSet presAssocID="{511B94D1-82F9-48FF-9203-B8C5ED4AE9DD}" presName="Name0" presStyleCnt="0">
        <dgm:presLayoutVars>
          <dgm:dir/>
          <dgm:resizeHandles val="exact"/>
        </dgm:presLayoutVars>
      </dgm:prSet>
      <dgm:spPr/>
    </dgm:pt>
    <dgm:pt modelId="{B29FECD3-FFAF-465E-BC59-C1769F460E46}" type="pres">
      <dgm:prSet presAssocID="{55DC4319-6EF6-4AC9-B969-AD040FC0D130}" presName="node" presStyleLbl="node1" presStyleIdx="0" presStyleCnt="3">
        <dgm:presLayoutVars>
          <dgm:bulletEnabled val="1"/>
        </dgm:presLayoutVars>
      </dgm:prSet>
      <dgm:spPr/>
    </dgm:pt>
    <dgm:pt modelId="{12EC84A2-0825-4BC4-9B19-9A9B43759677}" type="pres">
      <dgm:prSet presAssocID="{87EF5D8C-64BE-455A-B595-F401E517C3A0}" presName="sibTrans" presStyleLbl="sibTrans2D1" presStyleIdx="0" presStyleCnt="2"/>
      <dgm:spPr/>
    </dgm:pt>
    <dgm:pt modelId="{84605D05-36C0-4E0B-A011-6A668A90768D}" type="pres">
      <dgm:prSet presAssocID="{87EF5D8C-64BE-455A-B595-F401E517C3A0}" presName="connectorText" presStyleLbl="sibTrans2D1" presStyleIdx="0" presStyleCnt="2"/>
      <dgm:spPr/>
    </dgm:pt>
    <dgm:pt modelId="{DA1DEE5D-D164-4CA0-9F08-0199444CFD7F}" type="pres">
      <dgm:prSet presAssocID="{FF6B5621-A280-4FE3-9647-B4FF78E09BA6}" presName="node" presStyleLbl="node1" presStyleIdx="1" presStyleCnt="3">
        <dgm:presLayoutVars>
          <dgm:bulletEnabled val="1"/>
        </dgm:presLayoutVars>
      </dgm:prSet>
      <dgm:spPr/>
    </dgm:pt>
    <dgm:pt modelId="{C1B19D5D-7C89-463C-8669-1C696F0FDEB2}" type="pres">
      <dgm:prSet presAssocID="{4BC7E17D-C98B-41CB-914C-6C60E47E0464}" presName="sibTrans" presStyleLbl="sibTrans2D1" presStyleIdx="1" presStyleCnt="2"/>
      <dgm:spPr/>
    </dgm:pt>
    <dgm:pt modelId="{762FF4BE-B4C3-4609-8D69-978748BFEDC0}" type="pres">
      <dgm:prSet presAssocID="{4BC7E17D-C98B-41CB-914C-6C60E47E0464}" presName="connectorText" presStyleLbl="sibTrans2D1" presStyleIdx="1" presStyleCnt="2"/>
      <dgm:spPr/>
    </dgm:pt>
    <dgm:pt modelId="{4F9C782C-00E0-4DF6-8AE2-AFE97A16F270}" type="pres">
      <dgm:prSet presAssocID="{A932FCC2-9CC2-427A-B59A-18941BEFD57B}" presName="node" presStyleLbl="node1" presStyleIdx="2" presStyleCnt="3">
        <dgm:presLayoutVars>
          <dgm:bulletEnabled val="1"/>
        </dgm:presLayoutVars>
      </dgm:prSet>
      <dgm:spPr/>
    </dgm:pt>
  </dgm:ptLst>
  <dgm:cxnLst>
    <dgm:cxn modelId="{BA6B3053-5937-4758-B8D8-1A727B0001BC}" type="presOf" srcId="{FF6B5621-A280-4FE3-9647-B4FF78E09BA6}" destId="{DA1DEE5D-D164-4CA0-9F08-0199444CFD7F}" srcOrd="0" destOrd="0" presId="urn:microsoft.com/office/officeart/2005/8/layout/process1"/>
    <dgm:cxn modelId="{467B1FEC-8183-4685-9F22-34C70CE93C3F}" type="presOf" srcId="{A932FCC2-9CC2-427A-B59A-18941BEFD57B}" destId="{4F9C782C-00E0-4DF6-8AE2-AFE97A16F270}" srcOrd="0" destOrd="0" presId="urn:microsoft.com/office/officeart/2005/8/layout/process1"/>
    <dgm:cxn modelId="{1344105D-2C96-4503-8AC9-87D4F09F2934}" type="presOf" srcId="{87EF5D8C-64BE-455A-B595-F401E517C3A0}" destId="{12EC84A2-0825-4BC4-9B19-9A9B43759677}" srcOrd="0" destOrd="0" presId="urn:microsoft.com/office/officeart/2005/8/layout/process1"/>
    <dgm:cxn modelId="{DD589821-4CD9-40B1-885A-9AFAE8F59FB8}" type="presOf" srcId="{55DC4319-6EF6-4AC9-B969-AD040FC0D130}" destId="{B29FECD3-FFAF-465E-BC59-C1769F460E46}" srcOrd="0" destOrd="0" presId="urn:microsoft.com/office/officeart/2005/8/layout/process1"/>
    <dgm:cxn modelId="{1514CB84-963C-4437-A747-A84FCA1E690E}" srcId="{511B94D1-82F9-48FF-9203-B8C5ED4AE9DD}" destId="{FF6B5621-A280-4FE3-9647-B4FF78E09BA6}" srcOrd="1" destOrd="0" parTransId="{F9BD3374-D29E-467A-B3CE-8F01721EB3F0}" sibTransId="{4BC7E17D-C98B-41CB-914C-6C60E47E0464}"/>
    <dgm:cxn modelId="{EC086211-6E94-4A69-85BF-7DB5326119D5}" type="presOf" srcId="{4BC7E17D-C98B-41CB-914C-6C60E47E0464}" destId="{762FF4BE-B4C3-4609-8D69-978748BFEDC0}" srcOrd="1" destOrd="0" presId="urn:microsoft.com/office/officeart/2005/8/layout/process1"/>
    <dgm:cxn modelId="{5678725F-86E8-447D-9490-77FA9DA41EAE}" type="presOf" srcId="{511B94D1-82F9-48FF-9203-B8C5ED4AE9DD}" destId="{0F3F70AC-9604-42BE-B6FD-21773CED6BBC}" srcOrd="0" destOrd="0" presId="urn:microsoft.com/office/officeart/2005/8/layout/process1"/>
    <dgm:cxn modelId="{F6996ACF-279A-418D-9EF4-C0CA16773666}" type="presOf" srcId="{4BC7E17D-C98B-41CB-914C-6C60E47E0464}" destId="{C1B19D5D-7C89-463C-8669-1C696F0FDEB2}" srcOrd="0" destOrd="0" presId="urn:microsoft.com/office/officeart/2005/8/layout/process1"/>
    <dgm:cxn modelId="{E566F7EE-0AB2-4C53-AEBE-EF41620FC555}" srcId="{511B94D1-82F9-48FF-9203-B8C5ED4AE9DD}" destId="{55DC4319-6EF6-4AC9-B969-AD040FC0D130}" srcOrd="0" destOrd="0" parTransId="{CC687621-16B1-4791-919E-555182735000}" sibTransId="{87EF5D8C-64BE-455A-B595-F401E517C3A0}"/>
    <dgm:cxn modelId="{231297B1-C69B-47AA-B1B6-84132B00124D}" srcId="{511B94D1-82F9-48FF-9203-B8C5ED4AE9DD}" destId="{A932FCC2-9CC2-427A-B59A-18941BEFD57B}" srcOrd="2" destOrd="0" parTransId="{D9DB6D79-F019-40E4-8E7B-E64A1EB742C6}" sibTransId="{56F63F0E-F26D-4735-87C5-C90FEC475C17}"/>
    <dgm:cxn modelId="{41A4CAF7-8847-4290-950F-987D3C35B2CC}" type="presOf" srcId="{87EF5D8C-64BE-455A-B595-F401E517C3A0}" destId="{84605D05-36C0-4E0B-A011-6A668A90768D}" srcOrd="1" destOrd="0" presId="urn:microsoft.com/office/officeart/2005/8/layout/process1"/>
    <dgm:cxn modelId="{16AC8F8F-794B-4A0E-A9EC-22662E41A293}" type="presParOf" srcId="{0F3F70AC-9604-42BE-B6FD-21773CED6BBC}" destId="{B29FECD3-FFAF-465E-BC59-C1769F460E46}" srcOrd="0" destOrd="0" presId="urn:microsoft.com/office/officeart/2005/8/layout/process1"/>
    <dgm:cxn modelId="{5F7C5B89-C6D6-4084-9AF6-1296541A8241}" type="presParOf" srcId="{0F3F70AC-9604-42BE-B6FD-21773CED6BBC}" destId="{12EC84A2-0825-4BC4-9B19-9A9B43759677}" srcOrd="1" destOrd="0" presId="urn:microsoft.com/office/officeart/2005/8/layout/process1"/>
    <dgm:cxn modelId="{2AB81503-3EE8-479B-B845-307BB001F032}" type="presParOf" srcId="{12EC84A2-0825-4BC4-9B19-9A9B43759677}" destId="{84605D05-36C0-4E0B-A011-6A668A90768D}" srcOrd="0" destOrd="0" presId="urn:microsoft.com/office/officeart/2005/8/layout/process1"/>
    <dgm:cxn modelId="{41CB5949-818A-4AD4-BC66-C186C39B5A34}" type="presParOf" srcId="{0F3F70AC-9604-42BE-B6FD-21773CED6BBC}" destId="{DA1DEE5D-D164-4CA0-9F08-0199444CFD7F}" srcOrd="2" destOrd="0" presId="urn:microsoft.com/office/officeart/2005/8/layout/process1"/>
    <dgm:cxn modelId="{46822E22-00A9-47CA-AA78-BAD6522A5C96}" type="presParOf" srcId="{0F3F70AC-9604-42BE-B6FD-21773CED6BBC}" destId="{C1B19D5D-7C89-463C-8669-1C696F0FDEB2}" srcOrd="3" destOrd="0" presId="urn:microsoft.com/office/officeart/2005/8/layout/process1"/>
    <dgm:cxn modelId="{6BB05F71-AD21-4820-946F-EB5E1D834CFE}" type="presParOf" srcId="{C1B19D5D-7C89-463C-8669-1C696F0FDEB2}" destId="{762FF4BE-B4C3-4609-8D69-978748BFEDC0}" srcOrd="0" destOrd="0" presId="urn:microsoft.com/office/officeart/2005/8/layout/process1"/>
    <dgm:cxn modelId="{96E32C06-D4F4-4D87-ADBE-D0C7DF06697D}" type="presParOf" srcId="{0F3F70AC-9604-42BE-B6FD-21773CED6BBC}" destId="{4F9C782C-00E0-4DF6-8AE2-AFE97A16F270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9FECD3-FFAF-465E-BC59-C1769F460E46}">
      <dsp:nvSpPr>
        <dsp:cNvPr id="0" name=""/>
        <dsp:cNvSpPr/>
      </dsp:nvSpPr>
      <dsp:spPr>
        <a:xfrm>
          <a:off x="7142" y="2068507"/>
          <a:ext cx="2134909" cy="12809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300" kern="1200" dirty="0" smtClean="0"/>
            <a:t>前期</a:t>
          </a:r>
          <a:endParaRPr lang="zh-CN" altLang="en-US" sz="5300" kern="1200" dirty="0"/>
        </a:p>
      </dsp:txBody>
      <dsp:txXfrm>
        <a:off x="44660" y="2106025"/>
        <a:ext cx="2059873" cy="1205909"/>
      </dsp:txXfrm>
    </dsp:sp>
    <dsp:sp modelId="{12EC84A2-0825-4BC4-9B19-9A9B43759677}">
      <dsp:nvSpPr>
        <dsp:cNvPr id="0" name=""/>
        <dsp:cNvSpPr/>
      </dsp:nvSpPr>
      <dsp:spPr>
        <a:xfrm>
          <a:off x="2355543" y="2444251"/>
          <a:ext cx="452600" cy="5294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200" kern="1200"/>
        </a:p>
      </dsp:txBody>
      <dsp:txXfrm>
        <a:off x="2355543" y="2550142"/>
        <a:ext cx="316820" cy="317675"/>
      </dsp:txXfrm>
    </dsp:sp>
    <dsp:sp modelId="{DA1DEE5D-D164-4CA0-9F08-0199444CFD7F}">
      <dsp:nvSpPr>
        <dsp:cNvPr id="0" name=""/>
        <dsp:cNvSpPr/>
      </dsp:nvSpPr>
      <dsp:spPr>
        <a:xfrm>
          <a:off x="2996016" y="2068507"/>
          <a:ext cx="2134909" cy="12809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300" kern="1200" dirty="0" smtClean="0"/>
            <a:t>中期</a:t>
          </a:r>
          <a:endParaRPr lang="zh-CN" altLang="en-US" sz="5300" kern="1200" dirty="0"/>
        </a:p>
      </dsp:txBody>
      <dsp:txXfrm>
        <a:off x="3033534" y="2106025"/>
        <a:ext cx="2059873" cy="1205909"/>
      </dsp:txXfrm>
    </dsp:sp>
    <dsp:sp modelId="{C1B19D5D-7C89-463C-8669-1C696F0FDEB2}">
      <dsp:nvSpPr>
        <dsp:cNvPr id="0" name=""/>
        <dsp:cNvSpPr/>
      </dsp:nvSpPr>
      <dsp:spPr>
        <a:xfrm>
          <a:off x="5344416" y="2444251"/>
          <a:ext cx="452600" cy="529457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zh-CN" altLang="en-US" sz="2200" kern="1200"/>
        </a:p>
      </dsp:txBody>
      <dsp:txXfrm>
        <a:off x="5344416" y="2550142"/>
        <a:ext cx="316820" cy="317675"/>
      </dsp:txXfrm>
    </dsp:sp>
    <dsp:sp modelId="{4F9C782C-00E0-4DF6-8AE2-AFE97A16F270}">
      <dsp:nvSpPr>
        <dsp:cNvPr id="0" name=""/>
        <dsp:cNvSpPr/>
      </dsp:nvSpPr>
      <dsp:spPr>
        <a:xfrm>
          <a:off x="5984889" y="2068507"/>
          <a:ext cx="2134909" cy="1280945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01930" tIns="201930" rIns="201930" bIns="201930" numCol="1" spcCol="1270" anchor="ctr" anchorCtr="0">
          <a:noAutofit/>
        </a:bodyPr>
        <a:lstStyle/>
        <a:p>
          <a:pPr lvl="0" algn="ctr" defTabSz="23558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zh-CN" altLang="en-US" sz="5300" kern="1200" dirty="0" smtClean="0"/>
            <a:t>后期</a:t>
          </a:r>
          <a:endParaRPr lang="zh-CN" altLang="en-US" sz="5300" kern="1200" dirty="0"/>
        </a:p>
      </dsp:txBody>
      <dsp:txXfrm>
        <a:off x="6022407" y="2106025"/>
        <a:ext cx="2059873" cy="120590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jpeg>
</file>

<file path=ppt/media/image4.jpeg>
</file>

<file path=ppt/media/image5.jpeg>
</file>

<file path=ppt/media/image6.jpeg>
</file>

<file path=ppt/media/image7.png>
</file>

<file path=ppt/media/media1.mp3>
</file>

<file path=ppt/media/media2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73BF880-546E-4432-95DB-0728E8B9D5C6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D2E8203-EB08-4F0D-830A-C288DDF96F60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0363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7919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228055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962308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66701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04173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445577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3759488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79699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3565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5312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D2E8203-EB08-4F0D-830A-C288DDF96F60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6787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3802" y="1122363"/>
            <a:ext cx="9142810" cy="2387600"/>
          </a:xfrm>
        </p:spPr>
        <p:txBody>
          <a:bodyPr anchor="b"/>
          <a:lstStyle>
            <a:lvl1pPr algn="ctr">
              <a:defRPr sz="5999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3802" y="3602038"/>
            <a:ext cx="914281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154" indent="0" algn="ctr">
              <a:buNone/>
              <a:defRPr sz="2000"/>
            </a:lvl2pPr>
            <a:lvl3pPr marL="914309" indent="0" algn="ctr">
              <a:buNone/>
              <a:defRPr sz="1800"/>
            </a:lvl3pPr>
            <a:lvl4pPr marL="1371463" indent="0" algn="ctr">
              <a:buNone/>
              <a:defRPr sz="1600"/>
            </a:lvl4pPr>
            <a:lvl5pPr marL="1828617" indent="0" algn="ctr">
              <a:buNone/>
              <a:defRPr sz="1600"/>
            </a:lvl5pPr>
            <a:lvl6pPr marL="2285771" indent="0" algn="ctr">
              <a:buNone/>
              <a:defRPr sz="1600"/>
            </a:lvl6pPr>
            <a:lvl7pPr marL="2742926" indent="0" algn="ctr">
              <a:buNone/>
              <a:defRPr sz="1600"/>
            </a:lvl7pPr>
            <a:lvl8pPr marL="3200080" indent="0" algn="ctr">
              <a:buNone/>
              <a:defRPr sz="1600"/>
            </a:lvl8pPr>
            <a:lvl9pPr marL="3657234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965206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00839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3764" y="365125"/>
            <a:ext cx="2628558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091" y="365125"/>
            <a:ext cx="7733293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6135913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1690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48431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3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54314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56733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5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16955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7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149397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8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510114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和内容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764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7829934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742" y="1709739"/>
            <a:ext cx="10514231" cy="2852737"/>
          </a:xfrm>
        </p:spPr>
        <p:txBody>
          <a:bodyPr anchor="b"/>
          <a:lstStyle>
            <a:lvl1pPr>
              <a:defRPr sz="5999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742" y="4589464"/>
            <a:ext cx="10514231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154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09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463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617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771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292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08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234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26690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091" y="1825625"/>
            <a:ext cx="5180926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1396" y="1825625"/>
            <a:ext cx="5180926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77566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365126"/>
            <a:ext cx="10514231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679" y="1681163"/>
            <a:ext cx="5157116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679" y="2505075"/>
            <a:ext cx="5157116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1397" y="1681163"/>
            <a:ext cx="5182513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154" indent="0">
              <a:buNone/>
              <a:defRPr sz="2000" b="1"/>
            </a:lvl2pPr>
            <a:lvl3pPr marL="914309" indent="0">
              <a:buNone/>
              <a:defRPr sz="1800" b="1"/>
            </a:lvl3pPr>
            <a:lvl4pPr marL="1371463" indent="0">
              <a:buNone/>
              <a:defRPr sz="1600" b="1"/>
            </a:lvl4pPr>
            <a:lvl5pPr marL="1828617" indent="0">
              <a:buNone/>
              <a:defRPr sz="1600" b="1"/>
            </a:lvl5pPr>
            <a:lvl6pPr marL="2285771" indent="0">
              <a:buNone/>
              <a:defRPr sz="1600" b="1"/>
            </a:lvl6pPr>
            <a:lvl7pPr marL="2742926" indent="0">
              <a:buNone/>
              <a:defRPr sz="1600" b="1"/>
            </a:lvl7pPr>
            <a:lvl8pPr marL="3200080" indent="0">
              <a:buNone/>
              <a:defRPr sz="1600" b="1"/>
            </a:lvl8pPr>
            <a:lvl9pPr marL="3657234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1397" y="2505075"/>
            <a:ext cx="5182513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5863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7761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467914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200"/>
            <a:ext cx="39317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2513" y="987426"/>
            <a:ext cx="6171397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400"/>
            <a:ext cx="39317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5634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679" y="457200"/>
            <a:ext cx="3931725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2513" y="987426"/>
            <a:ext cx="6171397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154" indent="0">
              <a:buNone/>
              <a:defRPr sz="2800"/>
            </a:lvl2pPr>
            <a:lvl3pPr marL="914309" indent="0">
              <a:buNone/>
              <a:defRPr sz="2400"/>
            </a:lvl3pPr>
            <a:lvl4pPr marL="1371463" indent="0">
              <a:buNone/>
              <a:defRPr sz="2000"/>
            </a:lvl4pPr>
            <a:lvl5pPr marL="1828617" indent="0">
              <a:buNone/>
              <a:defRPr sz="2000"/>
            </a:lvl5pPr>
            <a:lvl6pPr marL="2285771" indent="0">
              <a:buNone/>
              <a:defRPr sz="2000"/>
            </a:lvl6pPr>
            <a:lvl7pPr marL="2742926" indent="0">
              <a:buNone/>
              <a:defRPr sz="2000"/>
            </a:lvl7pPr>
            <a:lvl8pPr marL="3200080" indent="0">
              <a:buNone/>
              <a:defRPr sz="2000"/>
            </a:lvl8pPr>
            <a:lvl9pPr marL="3657234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679" y="2057400"/>
            <a:ext cx="3931725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154" indent="0">
              <a:buNone/>
              <a:defRPr sz="1400"/>
            </a:lvl2pPr>
            <a:lvl3pPr marL="914309" indent="0">
              <a:buNone/>
              <a:defRPr sz="1200"/>
            </a:lvl3pPr>
            <a:lvl4pPr marL="1371463" indent="0">
              <a:buNone/>
              <a:defRPr sz="1000"/>
            </a:lvl4pPr>
            <a:lvl5pPr marL="1828617" indent="0">
              <a:buNone/>
              <a:defRPr sz="1000"/>
            </a:lvl5pPr>
            <a:lvl6pPr marL="2285771" indent="0">
              <a:buNone/>
              <a:defRPr sz="1000"/>
            </a:lvl6pPr>
            <a:lvl7pPr marL="2742926" indent="0">
              <a:buNone/>
              <a:defRPr sz="1000"/>
            </a:lvl7pPr>
            <a:lvl8pPr marL="3200080" indent="0">
              <a:buNone/>
              <a:defRPr sz="1000"/>
            </a:lvl8pPr>
            <a:lvl9pPr marL="3657234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06828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theme" Target="../theme/theme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091" y="365126"/>
            <a:ext cx="10514231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091" y="1825625"/>
            <a:ext cx="10514231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091" y="6356351"/>
            <a:ext cx="2742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2019/5/16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075" y="6356351"/>
            <a:ext cx="411426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09479" y="6356351"/>
            <a:ext cx="274284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49407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4" r:id="rId1"/>
    <p:sldLayoutId id="2147483685" r:id="rId2"/>
    <p:sldLayoutId id="2147483686" r:id="rId3"/>
    <p:sldLayoutId id="2147483687" r:id="rId4"/>
    <p:sldLayoutId id="2147483688" r:id="rId5"/>
    <p:sldLayoutId id="2147483689" r:id="rId6"/>
    <p:sldLayoutId id="2147483690" r:id="rId7"/>
    <p:sldLayoutId id="2147483691" r:id="rId8"/>
    <p:sldLayoutId id="2147483692" r:id="rId9"/>
    <p:sldLayoutId id="2147483693" r:id="rId10"/>
    <p:sldLayoutId id="2147483694" r:id="rId11"/>
    <p:sldLayoutId id="2147483695" r:id="rId12"/>
    <p:sldLayoutId id="2147483696" r:id="rId13"/>
    <p:sldLayoutId id="2147483697" r:id="rId14"/>
    <p:sldLayoutId id="2147483698" r:id="rId15"/>
    <p:sldLayoutId id="2147483699" r:id="rId16"/>
    <p:sldLayoutId id="2147483701" r:id="rId17"/>
    <p:sldLayoutId id="2147483702" r:id="rId18"/>
    <p:sldLayoutId id="2147483705" r:id="rId19"/>
    <p:sldLayoutId id="2147483649" r:id="rId20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l" defTabSz="914309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577" indent="-228577" algn="l" defTabSz="914309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73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2886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040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194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349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503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657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5811" indent="-228577" algn="l" defTabSz="914309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5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09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463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617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771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926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80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234" algn="l" defTabSz="91430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microsoft.com/office/2007/relationships/media" Target="../media/media2.mp3"/><Relationship Id="rId7" Type="http://schemas.openxmlformats.org/officeDocument/2006/relationships/image" Target="../media/image1.pn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2.xml"/><Relationship Id="rId4" Type="http://schemas.openxmlformats.org/officeDocument/2006/relationships/audio" Target="../media/media2.mp3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7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bg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-1969690" y="-6004048"/>
            <a:ext cx="487363" cy="487363"/>
          </a:xfrm>
          <a:prstGeom prst="rect">
            <a:avLst/>
          </a:prstGeom>
        </p:spPr>
      </p:pic>
      <p:pic>
        <p:nvPicPr>
          <p:cNvPr id="30" name="震撼呐喊节奏空旷.mp3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335566" y="-1395536"/>
            <a:ext cx="609600" cy="609600"/>
          </a:xfrm>
          <a:prstGeom prst="rect">
            <a:avLst/>
          </a:prstGeom>
        </p:spPr>
      </p:pic>
      <p:sp>
        <p:nvSpPr>
          <p:cNvPr id="14" name="Freeform 7"/>
          <p:cNvSpPr/>
          <p:nvPr/>
        </p:nvSpPr>
        <p:spPr bwMode="auto">
          <a:xfrm>
            <a:off x="4211638" y="1128712"/>
            <a:ext cx="938213" cy="2454275"/>
          </a:xfrm>
          <a:custGeom>
            <a:avLst/>
            <a:gdLst>
              <a:gd name="T0" fmla="*/ 362 w 365"/>
              <a:gd name="T1" fmla="*/ 955 h 955"/>
              <a:gd name="T2" fmla="*/ 235 w 365"/>
              <a:gd name="T3" fmla="*/ 417 h 955"/>
              <a:gd name="T4" fmla="*/ 0 w 365"/>
              <a:gd name="T5" fmla="*/ 0 h 955"/>
              <a:gd name="T6" fmla="*/ 1 w 365"/>
              <a:gd name="T7" fmla="*/ 0 h 955"/>
              <a:gd name="T8" fmla="*/ 236 w 365"/>
              <a:gd name="T9" fmla="*/ 416 h 955"/>
              <a:gd name="T10" fmla="*/ 328 w 365"/>
              <a:gd name="T11" fmla="*/ 671 h 955"/>
              <a:gd name="T12" fmla="*/ 363 w 365"/>
              <a:gd name="T13" fmla="*/ 955 h 955"/>
              <a:gd name="T14" fmla="*/ 362 w 365"/>
              <a:gd name="T15" fmla="*/ 955 h 95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5" h="955">
                <a:moveTo>
                  <a:pt x="362" y="955"/>
                </a:moveTo>
                <a:cubicBezTo>
                  <a:pt x="365" y="787"/>
                  <a:pt x="325" y="616"/>
                  <a:pt x="235" y="417"/>
                </a:cubicBezTo>
                <a:cubicBezTo>
                  <a:pt x="176" y="286"/>
                  <a:pt x="104" y="158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05" y="157"/>
                  <a:pt x="177" y="286"/>
                  <a:pt x="236" y="416"/>
                </a:cubicBezTo>
                <a:cubicBezTo>
                  <a:pt x="277" y="507"/>
                  <a:pt x="307" y="591"/>
                  <a:pt x="328" y="671"/>
                </a:cubicBezTo>
                <a:cubicBezTo>
                  <a:pt x="353" y="770"/>
                  <a:pt x="364" y="863"/>
                  <a:pt x="363" y="955"/>
                </a:cubicBezTo>
                <a:lnTo>
                  <a:pt x="362" y="95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5" name="Freeform 8"/>
          <p:cNvSpPr/>
          <p:nvPr/>
        </p:nvSpPr>
        <p:spPr bwMode="auto">
          <a:xfrm>
            <a:off x="4540250" y="1273175"/>
            <a:ext cx="604838" cy="2309813"/>
          </a:xfrm>
          <a:custGeom>
            <a:avLst/>
            <a:gdLst>
              <a:gd name="T0" fmla="*/ 234 w 235"/>
              <a:gd name="T1" fmla="*/ 899 h 899"/>
              <a:gd name="T2" fmla="*/ 54 w 235"/>
              <a:gd name="T3" fmla="*/ 544 h 899"/>
              <a:gd name="T4" fmla="*/ 18 w 235"/>
              <a:gd name="T5" fmla="*/ 0 h 899"/>
              <a:gd name="T6" fmla="*/ 19 w 235"/>
              <a:gd name="T7" fmla="*/ 0 h 899"/>
              <a:gd name="T8" fmla="*/ 55 w 235"/>
              <a:gd name="T9" fmla="*/ 544 h 899"/>
              <a:gd name="T10" fmla="*/ 235 w 235"/>
              <a:gd name="T11" fmla="*/ 899 h 899"/>
              <a:gd name="T12" fmla="*/ 234 w 235"/>
              <a:gd name="T13" fmla="*/ 899 h 8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5" h="899">
                <a:moveTo>
                  <a:pt x="234" y="899"/>
                </a:moveTo>
                <a:cubicBezTo>
                  <a:pt x="153" y="802"/>
                  <a:pt x="91" y="679"/>
                  <a:pt x="54" y="544"/>
                </a:cubicBezTo>
                <a:cubicBezTo>
                  <a:pt x="13" y="389"/>
                  <a:pt x="0" y="206"/>
                  <a:pt x="18" y="0"/>
                </a:cubicBezTo>
                <a:cubicBezTo>
                  <a:pt x="19" y="0"/>
                  <a:pt x="19" y="0"/>
                  <a:pt x="19" y="0"/>
                </a:cubicBezTo>
                <a:cubicBezTo>
                  <a:pt x="1" y="206"/>
                  <a:pt x="14" y="389"/>
                  <a:pt x="55" y="544"/>
                </a:cubicBezTo>
                <a:cubicBezTo>
                  <a:pt x="92" y="679"/>
                  <a:pt x="154" y="801"/>
                  <a:pt x="235" y="899"/>
                </a:cubicBezTo>
                <a:lnTo>
                  <a:pt x="234" y="89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6" name="Freeform 10"/>
          <p:cNvSpPr/>
          <p:nvPr/>
        </p:nvSpPr>
        <p:spPr bwMode="auto">
          <a:xfrm>
            <a:off x="5116513" y="265112"/>
            <a:ext cx="514350" cy="3317875"/>
          </a:xfrm>
          <a:custGeom>
            <a:avLst/>
            <a:gdLst>
              <a:gd name="T0" fmla="*/ 11 w 200"/>
              <a:gd name="T1" fmla="*/ 1291 h 1291"/>
              <a:gd name="T2" fmla="*/ 10 w 200"/>
              <a:gd name="T3" fmla="*/ 1291 h 1291"/>
              <a:gd name="T4" fmla="*/ 189 w 200"/>
              <a:gd name="T5" fmla="*/ 603 h 1291"/>
              <a:gd name="T6" fmla="*/ 0 w 200"/>
              <a:gd name="T7" fmla="*/ 0 h 1291"/>
              <a:gd name="T8" fmla="*/ 1 w 200"/>
              <a:gd name="T9" fmla="*/ 0 h 1291"/>
              <a:gd name="T10" fmla="*/ 132 w 200"/>
              <a:gd name="T11" fmla="*/ 280 h 1291"/>
              <a:gd name="T12" fmla="*/ 189 w 200"/>
              <a:gd name="T13" fmla="*/ 603 h 1291"/>
              <a:gd name="T14" fmla="*/ 11 w 200"/>
              <a:gd name="T15" fmla="*/ 1291 h 12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0" h="1291">
                <a:moveTo>
                  <a:pt x="11" y="1291"/>
                </a:moveTo>
                <a:cubicBezTo>
                  <a:pt x="10" y="1291"/>
                  <a:pt x="10" y="1291"/>
                  <a:pt x="10" y="1291"/>
                </a:cubicBezTo>
                <a:cubicBezTo>
                  <a:pt x="136" y="1091"/>
                  <a:pt x="199" y="846"/>
                  <a:pt x="189" y="603"/>
                </a:cubicBezTo>
                <a:cubicBezTo>
                  <a:pt x="179" y="388"/>
                  <a:pt x="114" y="179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56" y="86"/>
                  <a:pt x="100" y="180"/>
                  <a:pt x="132" y="280"/>
                </a:cubicBezTo>
                <a:cubicBezTo>
                  <a:pt x="165" y="385"/>
                  <a:pt x="185" y="493"/>
                  <a:pt x="189" y="603"/>
                </a:cubicBezTo>
                <a:cubicBezTo>
                  <a:pt x="200" y="846"/>
                  <a:pt x="137" y="1091"/>
                  <a:pt x="11" y="129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7" name="Freeform 11"/>
          <p:cNvSpPr/>
          <p:nvPr/>
        </p:nvSpPr>
        <p:spPr bwMode="auto">
          <a:xfrm>
            <a:off x="4510088" y="3582988"/>
            <a:ext cx="631825" cy="1398588"/>
          </a:xfrm>
          <a:custGeom>
            <a:avLst/>
            <a:gdLst>
              <a:gd name="T0" fmla="*/ 0 w 246"/>
              <a:gd name="T1" fmla="*/ 544 h 544"/>
              <a:gd name="T2" fmla="*/ 0 w 246"/>
              <a:gd name="T3" fmla="*/ 544 h 544"/>
              <a:gd name="T4" fmla="*/ 180 w 246"/>
              <a:gd name="T5" fmla="*/ 267 h 544"/>
              <a:gd name="T6" fmla="*/ 246 w 246"/>
              <a:gd name="T7" fmla="*/ 0 h 544"/>
              <a:gd name="T8" fmla="*/ 246 w 246"/>
              <a:gd name="T9" fmla="*/ 0 h 544"/>
              <a:gd name="T10" fmla="*/ 181 w 246"/>
              <a:gd name="T11" fmla="*/ 267 h 544"/>
              <a:gd name="T12" fmla="*/ 106 w 246"/>
              <a:gd name="T13" fmla="*/ 409 h 544"/>
              <a:gd name="T14" fmla="*/ 0 w 246"/>
              <a:gd name="T15" fmla="*/ 544 h 5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6" h="544">
                <a:moveTo>
                  <a:pt x="0" y="544"/>
                </a:moveTo>
                <a:cubicBezTo>
                  <a:pt x="0" y="544"/>
                  <a:pt x="0" y="544"/>
                  <a:pt x="0" y="544"/>
                </a:cubicBezTo>
                <a:cubicBezTo>
                  <a:pt x="78" y="460"/>
                  <a:pt x="138" y="366"/>
                  <a:pt x="180" y="267"/>
                </a:cubicBezTo>
                <a:cubicBezTo>
                  <a:pt x="216" y="182"/>
                  <a:pt x="238" y="92"/>
                  <a:pt x="246" y="0"/>
                </a:cubicBezTo>
                <a:cubicBezTo>
                  <a:pt x="246" y="0"/>
                  <a:pt x="246" y="0"/>
                  <a:pt x="246" y="0"/>
                </a:cubicBezTo>
                <a:cubicBezTo>
                  <a:pt x="239" y="92"/>
                  <a:pt x="216" y="182"/>
                  <a:pt x="181" y="267"/>
                </a:cubicBezTo>
                <a:cubicBezTo>
                  <a:pt x="160" y="315"/>
                  <a:pt x="135" y="363"/>
                  <a:pt x="106" y="409"/>
                </a:cubicBezTo>
                <a:cubicBezTo>
                  <a:pt x="75" y="456"/>
                  <a:pt x="39" y="502"/>
                  <a:pt x="0" y="54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8" name="Freeform 12"/>
          <p:cNvSpPr/>
          <p:nvPr/>
        </p:nvSpPr>
        <p:spPr bwMode="auto">
          <a:xfrm>
            <a:off x="4510088" y="3914775"/>
            <a:ext cx="896938" cy="1066800"/>
          </a:xfrm>
          <a:custGeom>
            <a:avLst/>
            <a:gdLst>
              <a:gd name="T0" fmla="*/ 0 w 349"/>
              <a:gd name="T1" fmla="*/ 415 h 415"/>
              <a:gd name="T2" fmla="*/ 0 w 349"/>
              <a:gd name="T3" fmla="*/ 415 h 415"/>
              <a:gd name="T4" fmla="*/ 349 w 349"/>
              <a:gd name="T5" fmla="*/ 0 h 415"/>
              <a:gd name="T6" fmla="*/ 349 w 349"/>
              <a:gd name="T7" fmla="*/ 0 h 415"/>
              <a:gd name="T8" fmla="*/ 197 w 349"/>
              <a:gd name="T9" fmla="*/ 219 h 415"/>
              <a:gd name="T10" fmla="*/ 0 w 349"/>
              <a:gd name="T11" fmla="*/ 415 h 4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49" h="415">
                <a:moveTo>
                  <a:pt x="0" y="415"/>
                </a:moveTo>
                <a:cubicBezTo>
                  <a:pt x="0" y="415"/>
                  <a:pt x="0" y="415"/>
                  <a:pt x="0" y="415"/>
                </a:cubicBezTo>
                <a:cubicBezTo>
                  <a:pt x="142" y="297"/>
                  <a:pt x="263" y="153"/>
                  <a:pt x="349" y="0"/>
                </a:cubicBezTo>
                <a:cubicBezTo>
                  <a:pt x="349" y="0"/>
                  <a:pt x="349" y="0"/>
                  <a:pt x="349" y="0"/>
                </a:cubicBezTo>
                <a:cubicBezTo>
                  <a:pt x="306" y="76"/>
                  <a:pt x="256" y="150"/>
                  <a:pt x="197" y="219"/>
                </a:cubicBezTo>
                <a:cubicBezTo>
                  <a:pt x="138" y="290"/>
                  <a:pt x="72" y="355"/>
                  <a:pt x="0" y="41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19" name="Freeform 16"/>
          <p:cNvSpPr/>
          <p:nvPr/>
        </p:nvSpPr>
        <p:spPr bwMode="auto">
          <a:xfrm>
            <a:off x="2498725" y="2563812"/>
            <a:ext cx="581025" cy="3446463"/>
          </a:xfrm>
          <a:custGeom>
            <a:avLst/>
            <a:gdLst>
              <a:gd name="T0" fmla="*/ 0 w 226"/>
              <a:gd name="T1" fmla="*/ 1341 h 1341"/>
              <a:gd name="T2" fmla="*/ 0 w 226"/>
              <a:gd name="T3" fmla="*/ 1341 h 1341"/>
              <a:gd name="T4" fmla="*/ 76 w 226"/>
              <a:gd name="T5" fmla="*/ 1177 h 1341"/>
              <a:gd name="T6" fmla="*/ 144 w 226"/>
              <a:gd name="T7" fmla="*/ 754 h 1341"/>
              <a:gd name="T8" fmla="*/ 182 w 226"/>
              <a:gd name="T9" fmla="*/ 361 h 1341"/>
              <a:gd name="T10" fmla="*/ 192 w 226"/>
              <a:gd name="T11" fmla="*/ 251 h 1341"/>
              <a:gd name="T12" fmla="*/ 209 w 226"/>
              <a:gd name="T13" fmla="*/ 84 h 1341"/>
              <a:gd name="T14" fmla="*/ 226 w 226"/>
              <a:gd name="T15" fmla="*/ 0 h 1341"/>
              <a:gd name="T16" fmla="*/ 226 w 226"/>
              <a:gd name="T17" fmla="*/ 0 h 1341"/>
              <a:gd name="T18" fmla="*/ 210 w 226"/>
              <a:gd name="T19" fmla="*/ 84 h 1341"/>
              <a:gd name="T20" fmla="*/ 193 w 226"/>
              <a:gd name="T21" fmla="*/ 251 h 1341"/>
              <a:gd name="T22" fmla="*/ 183 w 226"/>
              <a:gd name="T23" fmla="*/ 361 h 1341"/>
              <a:gd name="T24" fmla="*/ 145 w 226"/>
              <a:gd name="T25" fmla="*/ 754 h 1341"/>
              <a:gd name="T26" fmla="*/ 77 w 226"/>
              <a:gd name="T27" fmla="*/ 1178 h 1341"/>
              <a:gd name="T28" fmla="*/ 0 w 226"/>
              <a:gd name="T29" fmla="*/ 1341 h 13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6" h="1341">
                <a:moveTo>
                  <a:pt x="0" y="1341"/>
                </a:moveTo>
                <a:cubicBezTo>
                  <a:pt x="0" y="1341"/>
                  <a:pt x="0" y="1341"/>
                  <a:pt x="0" y="1341"/>
                </a:cubicBezTo>
                <a:cubicBezTo>
                  <a:pt x="28" y="1322"/>
                  <a:pt x="52" y="1272"/>
                  <a:pt x="76" y="1177"/>
                </a:cubicBezTo>
                <a:cubicBezTo>
                  <a:pt x="101" y="1077"/>
                  <a:pt x="122" y="947"/>
                  <a:pt x="144" y="754"/>
                </a:cubicBezTo>
                <a:cubicBezTo>
                  <a:pt x="160" y="618"/>
                  <a:pt x="171" y="487"/>
                  <a:pt x="182" y="361"/>
                </a:cubicBezTo>
                <a:cubicBezTo>
                  <a:pt x="186" y="323"/>
                  <a:pt x="189" y="287"/>
                  <a:pt x="192" y="251"/>
                </a:cubicBezTo>
                <a:cubicBezTo>
                  <a:pt x="198" y="189"/>
                  <a:pt x="203" y="131"/>
                  <a:pt x="209" y="84"/>
                </a:cubicBezTo>
                <a:cubicBezTo>
                  <a:pt x="214" y="45"/>
                  <a:pt x="219" y="18"/>
                  <a:pt x="226" y="0"/>
                </a:cubicBezTo>
                <a:cubicBezTo>
                  <a:pt x="226" y="0"/>
                  <a:pt x="226" y="0"/>
                  <a:pt x="226" y="0"/>
                </a:cubicBezTo>
                <a:cubicBezTo>
                  <a:pt x="219" y="18"/>
                  <a:pt x="215" y="46"/>
                  <a:pt x="210" y="84"/>
                </a:cubicBezTo>
                <a:cubicBezTo>
                  <a:pt x="204" y="131"/>
                  <a:pt x="198" y="189"/>
                  <a:pt x="193" y="251"/>
                </a:cubicBezTo>
                <a:cubicBezTo>
                  <a:pt x="190" y="287"/>
                  <a:pt x="186" y="323"/>
                  <a:pt x="183" y="361"/>
                </a:cubicBezTo>
                <a:cubicBezTo>
                  <a:pt x="172" y="487"/>
                  <a:pt x="161" y="618"/>
                  <a:pt x="145" y="754"/>
                </a:cubicBezTo>
                <a:cubicBezTo>
                  <a:pt x="123" y="947"/>
                  <a:pt x="102" y="1077"/>
                  <a:pt x="77" y="1178"/>
                </a:cubicBezTo>
                <a:cubicBezTo>
                  <a:pt x="53" y="1273"/>
                  <a:pt x="29" y="1323"/>
                  <a:pt x="0" y="13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0" name="Freeform 21"/>
          <p:cNvSpPr/>
          <p:nvPr/>
        </p:nvSpPr>
        <p:spPr bwMode="auto">
          <a:xfrm>
            <a:off x="708025" y="2563812"/>
            <a:ext cx="2371725" cy="3471863"/>
          </a:xfrm>
          <a:custGeom>
            <a:avLst/>
            <a:gdLst>
              <a:gd name="T0" fmla="*/ 0 w 923"/>
              <a:gd name="T1" fmla="*/ 1351 h 1351"/>
              <a:gd name="T2" fmla="*/ 0 w 923"/>
              <a:gd name="T3" fmla="*/ 1350 h 1351"/>
              <a:gd name="T4" fmla="*/ 51 w 923"/>
              <a:gd name="T5" fmla="*/ 1299 h 1351"/>
              <a:gd name="T6" fmla="*/ 128 w 923"/>
              <a:gd name="T7" fmla="*/ 1187 h 1351"/>
              <a:gd name="T8" fmla="*/ 235 w 923"/>
              <a:gd name="T9" fmla="*/ 1009 h 1351"/>
              <a:gd name="T10" fmla="*/ 303 w 923"/>
              <a:gd name="T11" fmla="*/ 892 h 1351"/>
              <a:gd name="T12" fmla="*/ 370 w 923"/>
              <a:gd name="T13" fmla="*/ 778 h 1351"/>
              <a:gd name="T14" fmla="*/ 674 w 923"/>
              <a:gd name="T15" fmla="*/ 291 h 1351"/>
              <a:gd name="T16" fmla="*/ 810 w 923"/>
              <a:gd name="T17" fmla="*/ 112 h 1351"/>
              <a:gd name="T18" fmla="*/ 923 w 923"/>
              <a:gd name="T19" fmla="*/ 0 h 1351"/>
              <a:gd name="T20" fmla="*/ 923 w 923"/>
              <a:gd name="T21" fmla="*/ 1 h 1351"/>
              <a:gd name="T22" fmla="*/ 811 w 923"/>
              <a:gd name="T23" fmla="*/ 113 h 1351"/>
              <a:gd name="T24" fmla="*/ 675 w 923"/>
              <a:gd name="T25" fmla="*/ 292 h 1351"/>
              <a:gd name="T26" fmla="*/ 370 w 923"/>
              <a:gd name="T27" fmla="*/ 778 h 1351"/>
              <a:gd name="T28" fmla="*/ 304 w 923"/>
              <a:gd name="T29" fmla="*/ 893 h 1351"/>
              <a:gd name="T30" fmla="*/ 235 w 923"/>
              <a:gd name="T31" fmla="*/ 1010 h 1351"/>
              <a:gd name="T32" fmla="*/ 129 w 923"/>
              <a:gd name="T33" fmla="*/ 1188 h 1351"/>
              <a:gd name="T34" fmla="*/ 52 w 923"/>
              <a:gd name="T35" fmla="*/ 1300 h 1351"/>
              <a:gd name="T36" fmla="*/ 0 w 923"/>
              <a:gd name="T37" fmla="*/ 1351 h 1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923" h="1351">
                <a:moveTo>
                  <a:pt x="0" y="1351"/>
                </a:moveTo>
                <a:cubicBezTo>
                  <a:pt x="0" y="1350"/>
                  <a:pt x="0" y="1350"/>
                  <a:pt x="0" y="1350"/>
                </a:cubicBezTo>
                <a:cubicBezTo>
                  <a:pt x="14" y="1341"/>
                  <a:pt x="31" y="1325"/>
                  <a:pt x="51" y="1299"/>
                </a:cubicBezTo>
                <a:cubicBezTo>
                  <a:pt x="73" y="1272"/>
                  <a:pt x="97" y="1236"/>
                  <a:pt x="128" y="1187"/>
                </a:cubicBezTo>
                <a:cubicBezTo>
                  <a:pt x="157" y="1141"/>
                  <a:pt x="191" y="1084"/>
                  <a:pt x="235" y="1009"/>
                </a:cubicBezTo>
                <a:cubicBezTo>
                  <a:pt x="257" y="972"/>
                  <a:pt x="279" y="933"/>
                  <a:pt x="303" y="892"/>
                </a:cubicBezTo>
                <a:cubicBezTo>
                  <a:pt x="324" y="855"/>
                  <a:pt x="347" y="817"/>
                  <a:pt x="370" y="778"/>
                </a:cubicBezTo>
                <a:cubicBezTo>
                  <a:pt x="465" y="615"/>
                  <a:pt x="568" y="444"/>
                  <a:pt x="674" y="291"/>
                </a:cubicBezTo>
                <a:cubicBezTo>
                  <a:pt x="724" y="219"/>
                  <a:pt x="769" y="160"/>
                  <a:pt x="810" y="112"/>
                </a:cubicBezTo>
                <a:cubicBezTo>
                  <a:pt x="851" y="64"/>
                  <a:pt x="888" y="27"/>
                  <a:pt x="923" y="0"/>
                </a:cubicBezTo>
                <a:cubicBezTo>
                  <a:pt x="923" y="1"/>
                  <a:pt x="923" y="1"/>
                  <a:pt x="923" y="1"/>
                </a:cubicBezTo>
                <a:cubicBezTo>
                  <a:pt x="889" y="28"/>
                  <a:pt x="852" y="65"/>
                  <a:pt x="811" y="113"/>
                </a:cubicBezTo>
                <a:cubicBezTo>
                  <a:pt x="770" y="161"/>
                  <a:pt x="725" y="219"/>
                  <a:pt x="675" y="292"/>
                </a:cubicBezTo>
                <a:cubicBezTo>
                  <a:pt x="569" y="444"/>
                  <a:pt x="466" y="616"/>
                  <a:pt x="370" y="778"/>
                </a:cubicBezTo>
                <a:cubicBezTo>
                  <a:pt x="348" y="817"/>
                  <a:pt x="325" y="856"/>
                  <a:pt x="304" y="893"/>
                </a:cubicBezTo>
                <a:cubicBezTo>
                  <a:pt x="280" y="934"/>
                  <a:pt x="258" y="972"/>
                  <a:pt x="235" y="1010"/>
                </a:cubicBezTo>
                <a:cubicBezTo>
                  <a:pt x="192" y="1085"/>
                  <a:pt x="158" y="1141"/>
                  <a:pt x="129" y="1188"/>
                </a:cubicBezTo>
                <a:cubicBezTo>
                  <a:pt x="98" y="1237"/>
                  <a:pt x="73" y="1272"/>
                  <a:pt x="52" y="1300"/>
                </a:cubicBezTo>
                <a:cubicBezTo>
                  <a:pt x="31" y="1326"/>
                  <a:pt x="15" y="1342"/>
                  <a:pt x="0" y="135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1" name="Freeform 22"/>
          <p:cNvSpPr/>
          <p:nvPr/>
        </p:nvSpPr>
        <p:spPr bwMode="auto">
          <a:xfrm>
            <a:off x="708025" y="1749425"/>
            <a:ext cx="3670300" cy="4286251"/>
          </a:xfrm>
          <a:custGeom>
            <a:avLst/>
            <a:gdLst>
              <a:gd name="T0" fmla="*/ 0 w 1428"/>
              <a:gd name="T1" fmla="*/ 1668 h 1668"/>
              <a:gd name="T2" fmla="*/ 0 w 1428"/>
              <a:gd name="T3" fmla="*/ 1667 h 1668"/>
              <a:gd name="T4" fmla="*/ 138 w 1428"/>
              <a:gd name="T5" fmla="*/ 1610 h 1668"/>
              <a:gd name="T6" fmla="*/ 328 w 1428"/>
              <a:gd name="T7" fmla="*/ 1463 h 1668"/>
              <a:gd name="T8" fmla="*/ 563 w 1428"/>
              <a:gd name="T9" fmla="*/ 1219 h 1668"/>
              <a:gd name="T10" fmla="*/ 818 w 1428"/>
              <a:gd name="T11" fmla="*/ 903 h 1668"/>
              <a:gd name="T12" fmla="*/ 1055 w 1428"/>
              <a:gd name="T13" fmla="*/ 573 h 1668"/>
              <a:gd name="T14" fmla="*/ 1239 w 1428"/>
              <a:gd name="T15" fmla="*/ 295 h 1668"/>
              <a:gd name="T16" fmla="*/ 1338 w 1428"/>
              <a:gd name="T17" fmla="*/ 139 h 1668"/>
              <a:gd name="T18" fmla="*/ 1360 w 1428"/>
              <a:gd name="T19" fmla="*/ 104 h 1668"/>
              <a:gd name="T20" fmla="*/ 1427 w 1428"/>
              <a:gd name="T21" fmla="*/ 0 h 1668"/>
              <a:gd name="T22" fmla="*/ 1428 w 1428"/>
              <a:gd name="T23" fmla="*/ 1 h 1668"/>
              <a:gd name="T24" fmla="*/ 1361 w 1428"/>
              <a:gd name="T25" fmla="*/ 104 h 1668"/>
              <a:gd name="T26" fmla="*/ 1339 w 1428"/>
              <a:gd name="T27" fmla="*/ 140 h 1668"/>
              <a:gd name="T28" fmla="*/ 1240 w 1428"/>
              <a:gd name="T29" fmla="*/ 296 h 1668"/>
              <a:gd name="T30" fmla="*/ 1056 w 1428"/>
              <a:gd name="T31" fmla="*/ 574 h 1668"/>
              <a:gd name="T32" fmla="*/ 819 w 1428"/>
              <a:gd name="T33" fmla="*/ 903 h 1668"/>
              <a:gd name="T34" fmla="*/ 564 w 1428"/>
              <a:gd name="T35" fmla="*/ 1220 h 1668"/>
              <a:gd name="T36" fmla="*/ 328 w 1428"/>
              <a:gd name="T37" fmla="*/ 1464 h 1668"/>
              <a:gd name="T38" fmla="*/ 139 w 1428"/>
              <a:gd name="T39" fmla="*/ 1611 h 1668"/>
              <a:gd name="T40" fmla="*/ 0 w 1428"/>
              <a:gd name="T41" fmla="*/ 1668 h 16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428" h="1668">
                <a:moveTo>
                  <a:pt x="0" y="1668"/>
                </a:moveTo>
                <a:cubicBezTo>
                  <a:pt x="0" y="1667"/>
                  <a:pt x="0" y="1667"/>
                  <a:pt x="0" y="1667"/>
                </a:cubicBezTo>
                <a:cubicBezTo>
                  <a:pt x="40" y="1661"/>
                  <a:pt x="86" y="1642"/>
                  <a:pt x="138" y="1610"/>
                </a:cubicBezTo>
                <a:cubicBezTo>
                  <a:pt x="196" y="1576"/>
                  <a:pt x="259" y="1526"/>
                  <a:pt x="328" y="1463"/>
                </a:cubicBezTo>
                <a:cubicBezTo>
                  <a:pt x="398" y="1399"/>
                  <a:pt x="475" y="1319"/>
                  <a:pt x="563" y="1219"/>
                </a:cubicBezTo>
                <a:cubicBezTo>
                  <a:pt x="645" y="1124"/>
                  <a:pt x="731" y="1018"/>
                  <a:pt x="818" y="903"/>
                </a:cubicBezTo>
                <a:cubicBezTo>
                  <a:pt x="899" y="796"/>
                  <a:pt x="978" y="685"/>
                  <a:pt x="1055" y="573"/>
                </a:cubicBezTo>
                <a:cubicBezTo>
                  <a:pt x="1122" y="475"/>
                  <a:pt x="1184" y="382"/>
                  <a:pt x="1239" y="295"/>
                </a:cubicBezTo>
                <a:cubicBezTo>
                  <a:pt x="1277" y="237"/>
                  <a:pt x="1309" y="185"/>
                  <a:pt x="1338" y="139"/>
                </a:cubicBezTo>
                <a:cubicBezTo>
                  <a:pt x="1346" y="127"/>
                  <a:pt x="1353" y="115"/>
                  <a:pt x="1360" y="104"/>
                </a:cubicBezTo>
                <a:cubicBezTo>
                  <a:pt x="1389" y="57"/>
                  <a:pt x="1410" y="25"/>
                  <a:pt x="1427" y="0"/>
                </a:cubicBezTo>
                <a:cubicBezTo>
                  <a:pt x="1428" y="1"/>
                  <a:pt x="1428" y="1"/>
                  <a:pt x="1428" y="1"/>
                </a:cubicBezTo>
                <a:cubicBezTo>
                  <a:pt x="1411" y="26"/>
                  <a:pt x="1390" y="58"/>
                  <a:pt x="1361" y="104"/>
                </a:cubicBezTo>
                <a:cubicBezTo>
                  <a:pt x="1354" y="116"/>
                  <a:pt x="1346" y="127"/>
                  <a:pt x="1339" y="140"/>
                </a:cubicBezTo>
                <a:cubicBezTo>
                  <a:pt x="1310" y="185"/>
                  <a:pt x="1277" y="237"/>
                  <a:pt x="1240" y="296"/>
                </a:cubicBezTo>
                <a:cubicBezTo>
                  <a:pt x="1185" y="382"/>
                  <a:pt x="1123" y="476"/>
                  <a:pt x="1056" y="574"/>
                </a:cubicBezTo>
                <a:cubicBezTo>
                  <a:pt x="979" y="686"/>
                  <a:pt x="900" y="797"/>
                  <a:pt x="819" y="903"/>
                </a:cubicBezTo>
                <a:cubicBezTo>
                  <a:pt x="732" y="1019"/>
                  <a:pt x="646" y="1125"/>
                  <a:pt x="564" y="1220"/>
                </a:cubicBezTo>
                <a:cubicBezTo>
                  <a:pt x="476" y="1320"/>
                  <a:pt x="399" y="1400"/>
                  <a:pt x="328" y="1464"/>
                </a:cubicBezTo>
                <a:cubicBezTo>
                  <a:pt x="260" y="1527"/>
                  <a:pt x="196" y="1576"/>
                  <a:pt x="139" y="1611"/>
                </a:cubicBezTo>
                <a:cubicBezTo>
                  <a:pt x="87" y="1643"/>
                  <a:pt x="40" y="1662"/>
                  <a:pt x="0" y="166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2" name="Freeform 25"/>
          <p:cNvSpPr/>
          <p:nvPr/>
        </p:nvSpPr>
        <p:spPr bwMode="auto">
          <a:xfrm>
            <a:off x="-1141412" y="4981575"/>
            <a:ext cx="5651500" cy="1219200"/>
          </a:xfrm>
          <a:custGeom>
            <a:avLst/>
            <a:gdLst>
              <a:gd name="T0" fmla="*/ 517 w 2198"/>
              <a:gd name="T1" fmla="*/ 376 h 474"/>
              <a:gd name="T2" fmla="*/ 0 w 2198"/>
              <a:gd name="T3" fmla="*/ 170 h 474"/>
              <a:gd name="T4" fmla="*/ 1 w 2198"/>
              <a:gd name="T5" fmla="*/ 169 h 474"/>
              <a:gd name="T6" fmla="*/ 1259 w 2198"/>
              <a:gd name="T7" fmla="*/ 426 h 474"/>
              <a:gd name="T8" fmla="*/ 1819 w 2198"/>
              <a:gd name="T9" fmla="*/ 271 h 474"/>
              <a:gd name="T10" fmla="*/ 2197 w 2198"/>
              <a:gd name="T11" fmla="*/ 0 h 474"/>
              <a:gd name="T12" fmla="*/ 2198 w 2198"/>
              <a:gd name="T13" fmla="*/ 0 h 474"/>
              <a:gd name="T14" fmla="*/ 2029 w 2198"/>
              <a:gd name="T15" fmla="*/ 147 h 474"/>
              <a:gd name="T16" fmla="*/ 1819 w 2198"/>
              <a:gd name="T17" fmla="*/ 271 h 474"/>
              <a:gd name="T18" fmla="*/ 1554 w 2198"/>
              <a:gd name="T19" fmla="*/ 370 h 474"/>
              <a:gd name="T20" fmla="*/ 1259 w 2198"/>
              <a:gd name="T21" fmla="*/ 427 h 474"/>
              <a:gd name="T22" fmla="*/ 517 w 2198"/>
              <a:gd name="T23" fmla="*/ 376 h 4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198" h="474">
                <a:moveTo>
                  <a:pt x="517" y="376"/>
                </a:moveTo>
                <a:cubicBezTo>
                  <a:pt x="334" y="330"/>
                  <a:pt x="159" y="261"/>
                  <a:pt x="0" y="170"/>
                </a:cubicBezTo>
                <a:cubicBezTo>
                  <a:pt x="1" y="169"/>
                  <a:pt x="1" y="169"/>
                  <a:pt x="1" y="169"/>
                </a:cubicBezTo>
                <a:cubicBezTo>
                  <a:pt x="368" y="381"/>
                  <a:pt x="826" y="474"/>
                  <a:pt x="1259" y="426"/>
                </a:cubicBezTo>
                <a:cubicBezTo>
                  <a:pt x="1460" y="404"/>
                  <a:pt x="1653" y="350"/>
                  <a:pt x="1819" y="271"/>
                </a:cubicBezTo>
                <a:cubicBezTo>
                  <a:pt x="1966" y="200"/>
                  <a:pt x="2097" y="107"/>
                  <a:pt x="2197" y="0"/>
                </a:cubicBezTo>
                <a:cubicBezTo>
                  <a:pt x="2198" y="0"/>
                  <a:pt x="2198" y="0"/>
                  <a:pt x="2198" y="0"/>
                </a:cubicBezTo>
                <a:cubicBezTo>
                  <a:pt x="2148" y="53"/>
                  <a:pt x="2091" y="102"/>
                  <a:pt x="2029" y="147"/>
                </a:cubicBezTo>
                <a:cubicBezTo>
                  <a:pt x="1965" y="194"/>
                  <a:pt x="1894" y="236"/>
                  <a:pt x="1819" y="271"/>
                </a:cubicBezTo>
                <a:cubicBezTo>
                  <a:pt x="1737" y="311"/>
                  <a:pt x="1648" y="344"/>
                  <a:pt x="1554" y="370"/>
                </a:cubicBezTo>
                <a:cubicBezTo>
                  <a:pt x="1460" y="397"/>
                  <a:pt x="1360" y="416"/>
                  <a:pt x="1259" y="427"/>
                </a:cubicBezTo>
                <a:cubicBezTo>
                  <a:pt x="1013" y="455"/>
                  <a:pt x="758" y="436"/>
                  <a:pt x="517" y="37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3" name="Freeform 26"/>
          <p:cNvSpPr/>
          <p:nvPr/>
        </p:nvSpPr>
        <p:spPr bwMode="auto">
          <a:xfrm>
            <a:off x="-1141412" y="3914775"/>
            <a:ext cx="6548438" cy="2216150"/>
          </a:xfrm>
          <a:custGeom>
            <a:avLst/>
            <a:gdLst>
              <a:gd name="T0" fmla="*/ 490 w 2547"/>
              <a:gd name="T1" fmla="*/ 780 h 862"/>
              <a:gd name="T2" fmla="*/ 0 w 2547"/>
              <a:gd name="T3" fmla="*/ 585 h 862"/>
              <a:gd name="T4" fmla="*/ 1 w 2547"/>
              <a:gd name="T5" fmla="*/ 584 h 862"/>
              <a:gd name="T6" fmla="*/ 766 w 2547"/>
              <a:gd name="T7" fmla="*/ 829 h 862"/>
              <a:gd name="T8" fmla="*/ 1615 w 2547"/>
              <a:gd name="T9" fmla="*/ 758 h 862"/>
              <a:gd name="T10" fmla="*/ 1971 w 2547"/>
              <a:gd name="T11" fmla="*/ 613 h 862"/>
              <a:gd name="T12" fmla="*/ 2246 w 2547"/>
              <a:gd name="T13" fmla="*/ 423 h 862"/>
              <a:gd name="T14" fmla="*/ 2546 w 2547"/>
              <a:gd name="T15" fmla="*/ 0 h 862"/>
              <a:gd name="T16" fmla="*/ 2547 w 2547"/>
              <a:gd name="T17" fmla="*/ 0 h 862"/>
              <a:gd name="T18" fmla="*/ 2247 w 2547"/>
              <a:gd name="T19" fmla="*/ 424 h 862"/>
              <a:gd name="T20" fmla="*/ 1972 w 2547"/>
              <a:gd name="T21" fmla="*/ 614 h 862"/>
              <a:gd name="T22" fmla="*/ 1616 w 2547"/>
              <a:gd name="T23" fmla="*/ 759 h 862"/>
              <a:gd name="T24" fmla="*/ 766 w 2547"/>
              <a:gd name="T25" fmla="*/ 830 h 862"/>
              <a:gd name="T26" fmla="*/ 490 w 2547"/>
              <a:gd name="T27" fmla="*/ 780 h 8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547" h="862">
                <a:moveTo>
                  <a:pt x="490" y="780"/>
                </a:moveTo>
                <a:cubicBezTo>
                  <a:pt x="314" y="736"/>
                  <a:pt x="147" y="670"/>
                  <a:pt x="0" y="585"/>
                </a:cubicBezTo>
                <a:cubicBezTo>
                  <a:pt x="1" y="584"/>
                  <a:pt x="1" y="584"/>
                  <a:pt x="1" y="584"/>
                </a:cubicBezTo>
                <a:cubicBezTo>
                  <a:pt x="222" y="713"/>
                  <a:pt x="487" y="797"/>
                  <a:pt x="766" y="829"/>
                </a:cubicBezTo>
                <a:cubicBezTo>
                  <a:pt x="1052" y="861"/>
                  <a:pt x="1346" y="837"/>
                  <a:pt x="1615" y="758"/>
                </a:cubicBezTo>
                <a:cubicBezTo>
                  <a:pt x="1743" y="721"/>
                  <a:pt x="1863" y="672"/>
                  <a:pt x="1971" y="613"/>
                </a:cubicBezTo>
                <a:cubicBezTo>
                  <a:pt x="2074" y="558"/>
                  <a:pt x="2166" y="494"/>
                  <a:pt x="2246" y="423"/>
                </a:cubicBezTo>
                <a:cubicBezTo>
                  <a:pt x="2385" y="300"/>
                  <a:pt x="2489" y="154"/>
                  <a:pt x="2546" y="0"/>
                </a:cubicBezTo>
                <a:cubicBezTo>
                  <a:pt x="2547" y="0"/>
                  <a:pt x="2547" y="0"/>
                  <a:pt x="2547" y="0"/>
                </a:cubicBezTo>
                <a:cubicBezTo>
                  <a:pt x="2490" y="154"/>
                  <a:pt x="2386" y="301"/>
                  <a:pt x="2247" y="424"/>
                </a:cubicBezTo>
                <a:cubicBezTo>
                  <a:pt x="2167" y="494"/>
                  <a:pt x="2074" y="558"/>
                  <a:pt x="1972" y="614"/>
                </a:cubicBezTo>
                <a:cubicBezTo>
                  <a:pt x="1863" y="673"/>
                  <a:pt x="1744" y="722"/>
                  <a:pt x="1616" y="759"/>
                </a:cubicBezTo>
                <a:cubicBezTo>
                  <a:pt x="1346" y="838"/>
                  <a:pt x="1052" y="862"/>
                  <a:pt x="766" y="830"/>
                </a:cubicBezTo>
                <a:cubicBezTo>
                  <a:pt x="672" y="819"/>
                  <a:pt x="580" y="803"/>
                  <a:pt x="490" y="78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4" name="Freeform 27"/>
          <p:cNvSpPr/>
          <p:nvPr/>
        </p:nvSpPr>
        <p:spPr bwMode="auto">
          <a:xfrm>
            <a:off x="-1141412" y="2563812"/>
            <a:ext cx="4221163" cy="2873375"/>
          </a:xfrm>
          <a:custGeom>
            <a:avLst/>
            <a:gdLst>
              <a:gd name="T0" fmla="*/ 11 w 1642"/>
              <a:gd name="T1" fmla="*/ 1116 h 1118"/>
              <a:gd name="T2" fmla="*/ 0 w 1642"/>
              <a:gd name="T3" fmla="*/ 1111 h 1118"/>
              <a:gd name="T4" fmla="*/ 1 w 1642"/>
              <a:gd name="T5" fmla="*/ 1110 h 1118"/>
              <a:gd name="T6" fmla="*/ 50 w 1642"/>
              <a:gd name="T7" fmla="*/ 1112 h 1118"/>
              <a:gd name="T8" fmla="*/ 154 w 1642"/>
              <a:gd name="T9" fmla="*/ 1062 h 1118"/>
              <a:gd name="T10" fmla="*/ 326 w 1642"/>
              <a:gd name="T11" fmla="*/ 949 h 1118"/>
              <a:gd name="T12" fmla="*/ 565 w 1642"/>
              <a:gd name="T13" fmla="*/ 776 h 1118"/>
              <a:gd name="T14" fmla="*/ 790 w 1642"/>
              <a:gd name="T15" fmla="*/ 607 h 1118"/>
              <a:gd name="T16" fmla="*/ 1148 w 1642"/>
              <a:gd name="T17" fmla="*/ 341 h 1118"/>
              <a:gd name="T18" fmla="*/ 1419 w 1642"/>
              <a:gd name="T19" fmla="*/ 147 h 1118"/>
              <a:gd name="T20" fmla="*/ 1642 w 1642"/>
              <a:gd name="T21" fmla="*/ 0 h 1118"/>
              <a:gd name="T22" fmla="*/ 1642 w 1642"/>
              <a:gd name="T23" fmla="*/ 1 h 1118"/>
              <a:gd name="T24" fmla="*/ 1419 w 1642"/>
              <a:gd name="T25" fmla="*/ 147 h 1118"/>
              <a:gd name="T26" fmla="*/ 1148 w 1642"/>
              <a:gd name="T27" fmla="*/ 341 h 1118"/>
              <a:gd name="T28" fmla="*/ 791 w 1642"/>
              <a:gd name="T29" fmla="*/ 608 h 1118"/>
              <a:gd name="T30" fmla="*/ 565 w 1642"/>
              <a:gd name="T31" fmla="*/ 776 h 1118"/>
              <a:gd name="T32" fmla="*/ 326 w 1642"/>
              <a:gd name="T33" fmla="*/ 950 h 1118"/>
              <a:gd name="T34" fmla="*/ 154 w 1642"/>
              <a:gd name="T35" fmla="*/ 1062 h 1118"/>
              <a:gd name="T36" fmla="*/ 50 w 1642"/>
              <a:gd name="T37" fmla="*/ 1113 h 1118"/>
              <a:gd name="T38" fmla="*/ 11 w 1642"/>
              <a:gd name="T39" fmla="*/ 1116 h 1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642" h="1118">
                <a:moveTo>
                  <a:pt x="11" y="1116"/>
                </a:moveTo>
                <a:cubicBezTo>
                  <a:pt x="6" y="1115"/>
                  <a:pt x="3" y="1113"/>
                  <a:pt x="0" y="1111"/>
                </a:cubicBezTo>
                <a:cubicBezTo>
                  <a:pt x="1" y="1110"/>
                  <a:pt x="1" y="1110"/>
                  <a:pt x="1" y="1110"/>
                </a:cubicBezTo>
                <a:cubicBezTo>
                  <a:pt x="10" y="1118"/>
                  <a:pt x="27" y="1118"/>
                  <a:pt x="50" y="1112"/>
                </a:cubicBezTo>
                <a:cubicBezTo>
                  <a:pt x="75" y="1104"/>
                  <a:pt x="108" y="1088"/>
                  <a:pt x="154" y="1062"/>
                </a:cubicBezTo>
                <a:cubicBezTo>
                  <a:pt x="200" y="1034"/>
                  <a:pt x="257" y="997"/>
                  <a:pt x="326" y="949"/>
                </a:cubicBezTo>
                <a:cubicBezTo>
                  <a:pt x="395" y="901"/>
                  <a:pt x="469" y="847"/>
                  <a:pt x="565" y="776"/>
                </a:cubicBezTo>
                <a:cubicBezTo>
                  <a:pt x="638" y="721"/>
                  <a:pt x="712" y="666"/>
                  <a:pt x="790" y="607"/>
                </a:cubicBezTo>
                <a:cubicBezTo>
                  <a:pt x="907" y="519"/>
                  <a:pt x="1027" y="429"/>
                  <a:pt x="1148" y="341"/>
                </a:cubicBezTo>
                <a:cubicBezTo>
                  <a:pt x="1248" y="267"/>
                  <a:pt x="1337" y="204"/>
                  <a:pt x="1419" y="147"/>
                </a:cubicBezTo>
                <a:cubicBezTo>
                  <a:pt x="1502" y="89"/>
                  <a:pt x="1575" y="41"/>
                  <a:pt x="1642" y="0"/>
                </a:cubicBezTo>
                <a:cubicBezTo>
                  <a:pt x="1642" y="1"/>
                  <a:pt x="1642" y="1"/>
                  <a:pt x="1642" y="1"/>
                </a:cubicBezTo>
                <a:cubicBezTo>
                  <a:pt x="1576" y="42"/>
                  <a:pt x="1503" y="90"/>
                  <a:pt x="1419" y="147"/>
                </a:cubicBezTo>
                <a:cubicBezTo>
                  <a:pt x="1337" y="204"/>
                  <a:pt x="1249" y="268"/>
                  <a:pt x="1148" y="341"/>
                </a:cubicBezTo>
                <a:cubicBezTo>
                  <a:pt x="1028" y="429"/>
                  <a:pt x="907" y="520"/>
                  <a:pt x="791" y="608"/>
                </a:cubicBezTo>
                <a:cubicBezTo>
                  <a:pt x="713" y="666"/>
                  <a:pt x="639" y="722"/>
                  <a:pt x="565" y="776"/>
                </a:cubicBezTo>
                <a:cubicBezTo>
                  <a:pt x="469" y="848"/>
                  <a:pt x="396" y="901"/>
                  <a:pt x="326" y="950"/>
                </a:cubicBezTo>
                <a:cubicBezTo>
                  <a:pt x="257" y="998"/>
                  <a:pt x="201" y="1035"/>
                  <a:pt x="154" y="1062"/>
                </a:cubicBezTo>
                <a:cubicBezTo>
                  <a:pt x="108" y="1089"/>
                  <a:pt x="76" y="1105"/>
                  <a:pt x="50" y="1113"/>
                </a:cubicBezTo>
                <a:cubicBezTo>
                  <a:pt x="34" y="1117"/>
                  <a:pt x="20" y="1118"/>
                  <a:pt x="11" y="11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5" name="Freeform 31"/>
          <p:cNvSpPr/>
          <p:nvPr/>
        </p:nvSpPr>
        <p:spPr bwMode="auto">
          <a:xfrm>
            <a:off x="5021263" y="-88900"/>
            <a:ext cx="793750" cy="344488"/>
          </a:xfrm>
          <a:custGeom>
            <a:avLst/>
            <a:gdLst>
              <a:gd name="T0" fmla="*/ 1 w 309"/>
              <a:gd name="T1" fmla="*/ 134 h 134"/>
              <a:gd name="T2" fmla="*/ 0 w 309"/>
              <a:gd name="T3" fmla="*/ 134 h 134"/>
              <a:gd name="T4" fmla="*/ 145 w 309"/>
              <a:gd name="T5" fmla="*/ 43 h 134"/>
              <a:gd name="T6" fmla="*/ 309 w 309"/>
              <a:gd name="T7" fmla="*/ 22 h 134"/>
              <a:gd name="T8" fmla="*/ 309 w 309"/>
              <a:gd name="T9" fmla="*/ 23 h 134"/>
              <a:gd name="T10" fmla="*/ 1 w 309"/>
              <a:gd name="T11" fmla="*/ 134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09" h="134">
                <a:moveTo>
                  <a:pt x="1" y="134"/>
                </a:moveTo>
                <a:cubicBezTo>
                  <a:pt x="0" y="134"/>
                  <a:pt x="0" y="134"/>
                  <a:pt x="0" y="134"/>
                </a:cubicBezTo>
                <a:cubicBezTo>
                  <a:pt x="46" y="94"/>
                  <a:pt x="96" y="63"/>
                  <a:pt x="145" y="43"/>
                </a:cubicBezTo>
                <a:cubicBezTo>
                  <a:pt x="202" y="20"/>
                  <a:pt x="257" y="13"/>
                  <a:pt x="309" y="22"/>
                </a:cubicBezTo>
                <a:cubicBezTo>
                  <a:pt x="309" y="23"/>
                  <a:pt x="309" y="23"/>
                  <a:pt x="309" y="23"/>
                </a:cubicBezTo>
                <a:cubicBezTo>
                  <a:pt x="179" y="0"/>
                  <a:pt x="60" y="83"/>
                  <a:pt x="1" y="13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6" name="Freeform 32"/>
          <p:cNvSpPr/>
          <p:nvPr/>
        </p:nvSpPr>
        <p:spPr bwMode="auto">
          <a:xfrm>
            <a:off x="4846638" y="-117475"/>
            <a:ext cx="968375" cy="509588"/>
          </a:xfrm>
          <a:custGeom>
            <a:avLst/>
            <a:gdLst>
              <a:gd name="T0" fmla="*/ 1 w 377"/>
              <a:gd name="T1" fmla="*/ 198 h 198"/>
              <a:gd name="T2" fmla="*/ 0 w 377"/>
              <a:gd name="T3" fmla="*/ 198 h 198"/>
              <a:gd name="T4" fmla="*/ 171 w 377"/>
              <a:gd name="T5" fmla="*/ 67 h 198"/>
              <a:gd name="T6" fmla="*/ 377 w 377"/>
              <a:gd name="T7" fmla="*/ 33 h 198"/>
              <a:gd name="T8" fmla="*/ 377 w 377"/>
              <a:gd name="T9" fmla="*/ 34 h 198"/>
              <a:gd name="T10" fmla="*/ 1 w 377"/>
              <a:gd name="T11" fmla="*/ 198 h 1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377" h="198">
                <a:moveTo>
                  <a:pt x="1" y="198"/>
                </a:moveTo>
                <a:cubicBezTo>
                  <a:pt x="0" y="198"/>
                  <a:pt x="0" y="198"/>
                  <a:pt x="0" y="198"/>
                </a:cubicBezTo>
                <a:cubicBezTo>
                  <a:pt x="38" y="159"/>
                  <a:pt x="98" y="104"/>
                  <a:pt x="171" y="67"/>
                </a:cubicBezTo>
                <a:cubicBezTo>
                  <a:pt x="243" y="31"/>
                  <a:pt x="312" y="20"/>
                  <a:pt x="377" y="33"/>
                </a:cubicBezTo>
                <a:cubicBezTo>
                  <a:pt x="377" y="34"/>
                  <a:pt x="377" y="34"/>
                  <a:pt x="377" y="34"/>
                </a:cubicBezTo>
                <a:cubicBezTo>
                  <a:pt x="211" y="0"/>
                  <a:pt x="59" y="138"/>
                  <a:pt x="1" y="198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7" name="Freeform 35"/>
          <p:cNvSpPr/>
          <p:nvPr/>
        </p:nvSpPr>
        <p:spPr bwMode="auto">
          <a:xfrm>
            <a:off x="4495800" y="-73025"/>
            <a:ext cx="1319213" cy="1046163"/>
          </a:xfrm>
          <a:custGeom>
            <a:avLst/>
            <a:gdLst>
              <a:gd name="T0" fmla="*/ 1 w 513"/>
              <a:gd name="T1" fmla="*/ 407 h 407"/>
              <a:gd name="T2" fmla="*/ 0 w 513"/>
              <a:gd name="T3" fmla="*/ 406 h 407"/>
              <a:gd name="T4" fmla="*/ 177 w 513"/>
              <a:gd name="T5" fmla="*/ 157 h 407"/>
              <a:gd name="T6" fmla="*/ 332 w 513"/>
              <a:gd name="T7" fmla="*/ 46 h 407"/>
              <a:gd name="T8" fmla="*/ 513 w 513"/>
              <a:gd name="T9" fmla="*/ 16 h 407"/>
              <a:gd name="T10" fmla="*/ 513 w 513"/>
              <a:gd name="T11" fmla="*/ 17 h 407"/>
              <a:gd name="T12" fmla="*/ 178 w 513"/>
              <a:gd name="T13" fmla="*/ 157 h 407"/>
              <a:gd name="T14" fmla="*/ 1 w 513"/>
              <a:gd name="T15" fmla="*/ 407 h 4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13" h="407">
                <a:moveTo>
                  <a:pt x="1" y="407"/>
                </a:moveTo>
                <a:cubicBezTo>
                  <a:pt x="0" y="406"/>
                  <a:pt x="0" y="406"/>
                  <a:pt x="0" y="406"/>
                </a:cubicBezTo>
                <a:cubicBezTo>
                  <a:pt x="49" y="307"/>
                  <a:pt x="107" y="225"/>
                  <a:pt x="177" y="157"/>
                </a:cubicBezTo>
                <a:cubicBezTo>
                  <a:pt x="226" y="109"/>
                  <a:pt x="279" y="71"/>
                  <a:pt x="332" y="46"/>
                </a:cubicBezTo>
                <a:cubicBezTo>
                  <a:pt x="395" y="17"/>
                  <a:pt x="455" y="7"/>
                  <a:pt x="513" y="16"/>
                </a:cubicBezTo>
                <a:cubicBezTo>
                  <a:pt x="513" y="17"/>
                  <a:pt x="513" y="17"/>
                  <a:pt x="513" y="17"/>
                </a:cubicBezTo>
                <a:cubicBezTo>
                  <a:pt x="408" y="0"/>
                  <a:pt x="286" y="51"/>
                  <a:pt x="178" y="157"/>
                </a:cubicBezTo>
                <a:cubicBezTo>
                  <a:pt x="108" y="226"/>
                  <a:pt x="50" y="307"/>
                  <a:pt x="1" y="40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8" name="Freeform 37"/>
          <p:cNvSpPr/>
          <p:nvPr/>
        </p:nvSpPr>
        <p:spPr bwMode="auto">
          <a:xfrm>
            <a:off x="3079750" y="-31750"/>
            <a:ext cx="2735263" cy="2595563"/>
          </a:xfrm>
          <a:custGeom>
            <a:avLst/>
            <a:gdLst>
              <a:gd name="T0" fmla="*/ 0 w 1064"/>
              <a:gd name="T1" fmla="*/ 1010 h 1010"/>
              <a:gd name="T2" fmla="*/ 0 w 1064"/>
              <a:gd name="T3" fmla="*/ 1010 h 1010"/>
              <a:gd name="T4" fmla="*/ 479 w 1064"/>
              <a:gd name="T5" fmla="*/ 742 h 1010"/>
              <a:gd name="T6" fmla="*/ 821 w 1064"/>
              <a:gd name="T7" fmla="*/ 460 h 1010"/>
              <a:gd name="T8" fmla="*/ 1009 w 1064"/>
              <a:gd name="T9" fmla="*/ 205 h 1010"/>
              <a:gd name="T10" fmla="*/ 1063 w 1064"/>
              <a:gd name="T11" fmla="*/ 0 h 1010"/>
              <a:gd name="T12" fmla="*/ 1064 w 1064"/>
              <a:gd name="T13" fmla="*/ 0 h 1010"/>
              <a:gd name="T14" fmla="*/ 1009 w 1064"/>
              <a:gd name="T15" fmla="*/ 206 h 1010"/>
              <a:gd name="T16" fmla="*/ 822 w 1064"/>
              <a:gd name="T17" fmla="*/ 460 h 1010"/>
              <a:gd name="T18" fmla="*/ 479 w 1064"/>
              <a:gd name="T19" fmla="*/ 743 h 1010"/>
              <a:gd name="T20" fmla="*/ 0 w 1064"/>
              <a:gd name="T21" fmla="*/ 1010 h 10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64" h="1010">
                <a:moveTo>
                  <a:pt x="0" y="1010"/>
                </a:moveTo>
                <a:cubicBezTo>
                  <a:pt x="0" y="1010"/>
                  <a:pt x="0" y="1010"/>
                  <a:pt x="0" y="1010"/>
                </a:cubicBezTo>
                <a:cubicBezTo>
                  <a:pt x="175" y="929"/>
                  <a:pt x="336" y="839"/>
                  <a:pt x="479" y="742"/>
                </a:cubicBezTo>
                <a:cubicBezTo>
                  <a:pt x="613" y="651"/>
                  <a:pt x="728" y="556"/>
                  <a:pt x="821" y="460"/>
                </a:cubicBezTo>
                <a:cubicBezTo>
                  <a:pt x="905" y="373"/>
                  <a:pt x="968" y="287"/>
                  <a:pt x="1009" y="205"/>
                </a:cubicBezTo>
                <a:cubicBezTo>
                  <a:pt x="1044" y="133"/>
                  <a:pt x="1063" y="63"/>
                  <a:pt x="1063" y="0"/>
                </a:cubicBezTo>
                <a:cubicBezTo>
                  <a:pt x="1064" y="0"/>
                  <a:pt x="1064" y="0"/>
                  <a:pt x="1064" y="0"/>
                </a:cubicBezTo>
                <a:cubicBezTo>
                  <a:pt x="1064" y="63"/>
                  <a:pt x="1045" y="134"/>
                  <a:pt x="1009" y="206"/>
                </a:cubicBezTo>
                <a:cubicBezTo>
                  <a:pt x="969" y="288"/>
                  <a:pt x="905" y="373"/>
                  <a:pt x="822" y="460"/>
                </a:cubicBezTo>
                <a:cubicBezTo>
                  <a:pt x="728" y="557"/>
                  <a:pt x="613" y="652"/>
                  <a:pt x="479" y="743"/>
                </a:cubicBezTo>
                <a:cubicBezTo>
                  <a:pt x="336" y="840"/>
                  <a:pt x="175" y="930"/>
                  <a:pt x="0" y="101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9" name="Freeform 38"/>
          <p:cNvSpPr/>
          <p:nvPr/>
        </p:nvSpPr>
        <p:spPr bwMode="auto">
          <a:xfrm>
            <a:off x="4378325" y="-31750"/>
            <a:ext cx="1436688" cy="1782763"/>
          </a:xfrm>
          <a:custGeom>
            <a:avLst/>
            <a:gdLst>
              <a:gd name="T0" fmla="*/ 0 w 559"/>
              <a:gd name="T1" fmla="*/ 694 h 694"/>
              <a:gd name="T2" fmla="*/ 0 w 559"/>
              <a:gd name="T3" fmla="*/ 693 h 694"/>
              <a:gd name="T4" fmla="*/ 234 w 559"/>
              <a:gd name="T5" fmla="*/ 497 h 694"/>
              <a:gd name="T6" fmla="*/ 405 w 559"/>
              <a:gd name="T7" fmla="*/ 310 h 694"/>
              <a:gd name="T8" fmla="*/ 558 w 559"/>
              <a:gd name="T9" fmla="*/ 0 h 694"/>
              <a:gd name="T10" fmla="*/ 559 w 559"/>
              <a:gd name="T11" fmla="*/ 0 h 694"/>
              <a:gd name="T12" fmla="*/ 508 w 559"/>
              <a:gd name="T13" fmla="*/ 150 h 694"/>
              <a:gd name="T14" fmla="*/ 406 w 559"/>
              <a:gd name="T15" fmla="*/ 310 h 694"/>
              <a:gd name="T16" fmla="*/ 234 w 559"/>
              <a:gd name="T17" fmla="*/ 498 h 694"/>
              <a:gd name="T18" fmla="*/ 0 w 559"/>
              <a:gd name="T19" fmla="*/ 694 h 6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59" h="694">
                <a:moveTo>
                  <a:pt x="0" y="694"/>
                </a:moveTo>
                <a:cubicBezTo>
                  <a:pt x="0" y="693"/>
                  <a:pt x="0" y="693"/>
                  <a:pt x="0" y="693"/>
                </a:cubicBezTo>
                <a:cubicBezTo>
                  <a:pt x="87" y="629"/>
                  <a:pt x="165" y="563"/>
                  <a:pt x="234" y="497"/>
                </a:cubicBezTo>
                <a:cubicBezTo>
                  <a:pt x="301" y="434"/>
                  <a:pt x="358" y="371"/>
                  <a:pt x="405" y="310"/>
                </a:cubicBezTo>
                <a:cubicBezTo>
                  <a:pt x="491" y="200"/>
                  <a:pt x="544" y="93"/>
                  <a:pt x="558" y="0"/>
                </a:cubicBezTo>
                <a:cubicBezTo>
                  <a:pt x="559" y="0"/>
                  <a:pt x="559" y="0"/>
                  <a:pt x="559" y="0"/>
                </a:cubicBezTo>
                <a:cubicBezTo>
                  <a:pt x="552" y="47"/>
                  <a:pt x="535" y="97"/>
                  <a:pt x="508" y="150"/>
                </a:cubicBezTo>
                <a:cubicBezTo>
                  <a:pt x="483" y="202"/>
                  <a:pt x="448" y="256"/>
                  <a:pt x="406" y="310"/>
                </a:cubicBezTo>
                <a:cubicBezTo>
                  <a:pt x="359" y="371"/>
                  <a:pt x="301" y="434"/>
                  <a:pt x="234" y="498"/>
                </a:cubicBezTo>
                <a:cubicBezTo>
                  <a:pt x="166" y="563"/>
                  <a:pt x="87" y="629"/>
                  <a:pt x="0" y="69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1" name="Freeform 39"/>
          <p:cNvSpPr/>
          <p:nvPr/>
        </p:nvSpPr>
        <p:spPr bwMode="auto">
          <a:xfrm>
            <a:off x="5233988" y="-31750"/>
            <a:ext cx="581025" cy="549275"/>
          </a:xfrm>
          <a:custGeom>
            <a:avLst/>
            <a:gdLst>
              <a:gd name="T0" fmla="*/ 0 w 226"/>
              <a:gd name="T1" fmla="*/ 214 h 214"/>
              <a:gd name="T2" fmla="*/ 0 w 226"/>
              <a:gd name="T3" fmla="*/ 214 h 214"/>
              <a:gd name="T4" fmla="*/ 226 w 226"/>
              <a:gd name="T5" fmla="*/ 0 h 214"/>
              <a:gd name="T6" fmla="*/ 226 w 226"/>
              <a:gd name="T7" fmla="*/ 1 h 214"/>
              <a:gd name="T8" fmla="*/ 0 w 226"/>
              <a:gd name="T9" fmla="*/ 214 h 2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6" h="214">
                <a:moveTo>
                  <a:pt x="0" y="214"/>
                </a:moveTo>
                <a:cubicBezTo>
                  <a:pt x="0" y="214"/>
                  <a:pt x="0" y="214"/>
                  <a:pt x="0" y="214"/>
                </a:cubicBezTo>
                <a:cubicBezTo>
                  <a:pt x="76" y="117"/>
                  <a:pt x="153" y="45"/>
                  <a:pt x="226" y="0"/>
                </a:cubicBezTo>
                <a:cubicBezTo>
                  <a:pt x="226" y="1"/>
                  <a:pt x="226" y="1"/>
                  <a:pt x="226" y="1"/>
                </a:cubicBezTo>
                <a:cubicBezTo>
                  <a:pt x="153" y="45"/>
                  <a:pt x="77" y="117"/>
                  <a:pt x="0" y="214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2" name="Freeform 44"/>
          <p:cNvSpPr/>
          <p:nvPr/>
        </p:nvSpPr>
        <p:spPr bwMode="auto">
          <a:xfrm>
            <a:off x="5815013" y="-31750"/>
            <a:ext cx="571500" cy="346075"/>
          </a:xfrm>
          <a:custGeom>
            <a:avLst/>
            <a:gdLst>
              <a:gd name="T0" fmla="*/ 222 w 222"/>
              <a:gd name="T1" fmla="*/ 135 h 135"/>
              <a:gd name="T2" fmla="*/ 0 w 222"/>
              <a:gd name="T3" fmla="*/ 1 h 135"/>
              <a:gd name="T4" fmla="*/ 0 w 222"/>
              <a:gd name="T5" fmla="*/ 0 h 135"/>
              <a:gd name="T6" fmla="*/ 122 w 222"/>
              <a:gd name="T7" fmla="*/ 35 h 135"/>
              <a:gd name="T8" fmla="*/ 222 w 222"/>
              <a:gd name="T9" fmla="*/ 135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22" h="135">
                <a:moveTo>
                  <a:pt x="222" y="135"/>
                </a:moveTo>
                <a:cubicBezTo>
                  <a:pt x="170" y="51"/>
                  <a:pt x="85" y="0"/>
                  <a:pt x="0" y="1"/>
                </a:cubicBezTo>
                <a:cubicBezTo>
                  <a:pt x="0" y="0"/>
                  <a:pt x="0" y="0"/>
                  <a:pt x="0" y="0"/>
                </a:cubicBezTo>
                <a:cubicBezTo>
                  <a:pt x="41" y="0"/>
                  <a:pt x="83" y="12"/>
                  <a:pt x="122" y="35"/>
                </a:cubicBezTo>
                <a:cubicBezTo>
                  <a:pt x="162" y="59"/>
                  <a:pt x="196" y="93"/>
                  <a:pt x="222" y="135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Freeform 45"/>
          <p:cNvSpPr/>
          <p:nvPr/>
        </p:nvSpPr>
        <p:spPr bwMode="auto">
          <a:xfrm>
            <a:off x="5021263" y="-122238"/>
            <a:ext cx="1365250" cy="436563"/>
          </a:xfrm>
          <a:custGeom>
            <a:avLst/>
            <a:gdLst>
              <a:gd name="T0" fmla="*/ 1 w 531"/>
              <a:gd name="T1" fmla="*/ 147 h 170"/>
              <a:gd name="T2" fmla="*/ 0 w 531"/>
              <a:gd name="T3" fmla="*/ 147 h 170"/>
              <a:gd name="T4" fmla="*/ 261 w 531"/>
              <a:gd name="T5" fmla="*/ 9 h 170"/>
              <a:gd name="T6" fmla="*/ 336 w 531"/>
              <a:gd name="T7" fmla="*/ 15 h 170"/>
              <a:gd name="T8" fmla="*/ 339 w 531"/>
              <a:gd name="T9" fmla="*/ 16 h 170"/>
              <a:gd name="T10" fmla="*/ 410 w 531"/>
              <a:gd name="T11" fmla="*/ 44 h 170"/>
              <a:gd name="T12" fmla="*/ 531 w 531"/>
              <a:gd name="T13" fmla="*/ 170 h 170"/>
              <a:gd name="T14" fmla="*/ 531 w 531"/>
              <a:gd name="T15" fmla="*/ 170 h 170"/>
              <a:gd name="T16" fmla="*/ 261 w 531"/>
              <a:gd name="T17" fmla="*/ 10 h 170"/>
              <a:gd name="T18" fmla="*/ 1 w 531"/>
              <a:gd name="T19" fmla="*/ 147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31" h="170">
                <a:moveTo>
                  <a:pt x="1" y="147"/>
                </a:moveTo>
                <a:cubicBezTo>
                  <a:pt x="0" y="147"/>
                  <a:pt x="0" y="147"/>
                  <a:pt x="0" y="147"/>
                </a:cubicBezTo>
                <a:cubicBezTo>
                  <a:pt x="59" y="90"/>
                  <a:pt x="152" y="20"/>
                  <a:pt x="261" y="9"/>
                </a:cubicBezTo>
                <a:cubicBezTo>
                  <a:pt x="285" y="7"/>
                  <a:pt x="311" y="9"/>
                  <a:pt x="336" y="15"/>
                </a:cubicBezTo>
                <a:cubicBezTo>
                  <a:pt x="337" y="15"/>
                  <a:pt x="338" y="15"/>
                  <a:pt x="339" y="16"/>
                </a:cubicBezTo>
                <a:cubicBezTo>
                  <a:pt x="363" y="22"/>
                  <a:pt x="387" y="31"/>
                  <a:pt x="410" y="44"/>
                </a:cubicBezTo>
                <a:cubicBezTo>
                  <a:pt x="460" y="73"/>
                  <a:pt x="502" y="117"/>
                  <a:pt x="531" y="170"/>
                </a:cubicBezTo>
                <a:cubicBezTo>
                  <a:pt x="531" y="170"/>
                  <a:pt x="531" y="170"/>
                  <a:pt x="531" y="170"/>
                </a:cubicBezTo>
                <a:cubicBezTo>
                  <a:pt x="472" y="65"/>
                  <a:pt x="364" y="0"/>
                  <a:pt x="261" y="10"/>
                </a:cubicBezTo>
                <a:cubicBezTo>
                  <a:pt x="152" y="20"/>
                  <a:pt x="59" y="90"/>
                  <a:pt x="1" y="14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4" name="Freeform 46"/>
          <p:cNvSpPr/>
          <p:nvPr/>
        </p:nvSpPr>
        <p:spPr bwMode="auto">
          <a:xfrm>
            <a:off x="4846638" y="-138113"/>
            <a:ext cx="1539875" cy="530225"/>
          </a:xfrm>
          <a:custGeom>
            <a:avLst/>
            <a:gdLst>
              <a:gd name="T0" fmla="*/ 1 w 599"/>
              <a:gd name="T1" fmla="*/ 206 h 206"/>
              <a:gd name="T2" fmla="*/ 0 w 599"/>
              <a:gd name="T3" fmla="*/ 206 h 206"/>
              <a:gd name="T4" fmla="*/ 125 w 599"/>
              <a:gd name="T5" fmla="*/ 88 h 206"/>
              <a:gd name="T6" fmla="*/ 280 w 599"/>
              <a:gd name="T7" fmla="*/ 14 h 206"/>
              <a:gd name="T8" fmla="*/ 451 w 599"/>
              <a:gd name="T9" fmla="*/ 28 h 206"/>
              <a:gd name="T10" fmla="*/ 599 w 599"/>
              <a:gd name="T11" fmla="*/ 176 h 206"/>
              <a:gd name="T12" fmla="*/ 599 w 599"/>
              <a:gd name="T13" fmla="*/ 176 h 206"/>
              <a:gd name="T14" fmla="*/ 451 w 599"/>
              <a:gd name="T15" fmla="*/ 29 h 206"/>
              <a:gd name="T16" fmla="*/ 280 w 599"/>
              <a:gd name="T17" fmla="*/ 15 h 206"/>
              <a:gd name="T18" fmla="*/ 1 w 599"/>
              <a:gd name="T19" fmla="*/ 206 h 2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99" h="206">
                <a:moveTo>
                  <a:pt x="1" y="206"/>
                </a:moveTo>
                <a:cubicBezTo>
                  <a:pt x="0" y="206"/>
                  <a:pt x="0" y="206"/>
                  <a:pt x="0" y="206"/>
                </a:cubicBezTo>
                <a:cubicBezTo>
                  <a:pt x="40" y="159"/>
                  <a:pt x="82" y="119"/>
                  <a:pt x="125" y="88"/>
                </a:cubicBezTo>
                <a:cubicBezTo>
                  <a:pt x="175" y="51"/>
                  <a:pt x="228" y="26"/>
                  <a:pt x="280" y="14"/>
                </a:cubicBezTo>
                <a:cubicBezTo>
                  <a:pt x="339" y="0"/>
                  <a:pt x="400" y="5"/>
                  <a:pt x="451" y="28"/>
                </a:cubicBezTo>
                <a:cubicBezTo>
                  <a:pt x="509" y="54"/>
                  <a:pt x="562" y="106"/>
                  <a:pt x="599" y="176"/>
                </a:cubicBezTo>
                <a:cubicBezTo>
                  <a:pt x="599" y="176"/>
                  <a:pt x="599" y="176"/>
                  <a:pt x="599" y="176"/>
                </a:cubicBezTo>
                <a:cubicBezTo>
                  <a:pt x="561" y="107"/>
                  <a:pt x="509" y="55"/>
                  <a:pt x="451" y="29"/>
                </a:cubicBezTo>
                <a:cubicBezTo>
                  <a:pt x="400" y="6"/>
                  <a:pt x="339" y="1"/>
                  <a:pt x="280" y="15"/>
                </a:cubicBezTo>
                <a:cubicBezTo>
                  <a:pt x="183" y="37"/>
                  <a:pt x="89" y="102"/>
                  <a:pt x="1" y="20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5" name="Freeform 47"/>
          <p:cNvSpPr/>
          <p:nvPr/>
        </p:nvSpPr>
        <p:spPr bwMode="auto">
          <a:xfrm>
            <a:off x="2498725" y="314325"/>
            <a:ext cx="4000500" cy="5697538"/>
          </a:xfrm>
          <a:custGeom>
            <a:avLst/>
            <a:gdLst>
              <a:gd name="T0" fmla="*/ 0 w 1556"/>
              <a:gd name="T1" fmla="*/ 2217 h 2217"/>
              <a:gd name="T2" fmla="*/ 0 w 1556"/>
              <a:gd name="T3" fmla="*/ 2216 h 2217"/>
              <a:gd name="T4" fmla="*/ 299 w 1556"/>
              <a:gd name="T5" fmla="*/ 2104 h 2217"/>
              <a:gd name="T6" fmla="*/ 621 w 1556"/>
              <a:gd name="T7" fmla="*/ 1903 h 2217"/>
              <a:gd name="T8" fmla="*/ 1209 w 1556"/>
              <a:gd name="T9" fmla="*/ 1266 h 2217"/>
              <a:gd name="T10" fmla="*/ 1523 w 1556"/>
              <a:gd name="T11" fmla="*/ 536 h 2217"/>
              <a:gd name="T12" fmla="*/ 1551 w 1556"/>
              <a:gd name="T13" fmla="*/ 234 h 2217"/>
              <a:gd name="T14" fmla="*/ 1511 w 1556"/>
              <a:gd name="T15" fmla="*/ 0 h 2217"/>
              <a:gd name="T16" fmla="*/ 1512 w 1556"/>
              <a:gd name="T17" fmla="*/ 0 h 2217"/>
              <a:gd name="T18" fmla="*/ 1552 w 1556"/>
              <a:gd name="T19" fmla="*/ 233 h 2217"/>
              <a:gd name="T20" fmla="*/ 1524 w 1556"/>
              <a:gd name="T21" fmla="*/ 537 h 2217"/>
              <a:gd name="T22" fmla="*/ 1210 w 1556"/>
              <a:gd name="T23" fmla="*/ 1267 h 2217"/>
              <a:gd name="T24" fmla="*/ 621 w 1556"/>
              <a:gd name="T25" fmla="*/ 1904 h 2217"/>
              <a:gd name="T26" fmla="*/ 300 w 1556"/>
              <a:gd name="T27" fmla="*/ 2104 h 2217"/>
              <a:gd name="T28" fmla="*/ 0 w 1556"/>
              <a:gd name="T29" fmla="*/ 2217 h 22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56" h="2217">
                <a:moveTo>
                  <a:pt x="0" y="2217"/>
                </a:moveTo>
                <a:cubicBezTo>
                  <a:pt x="0" y="2216"/>
                  <a:pt x="0" y="2216"/>
                  <a:pt x="0" y="2216"/>
                </a:cubicBezTo>
                <a:cubicBezTo>
                  <a:pt x="97" y="2191"/>
                  <a:pt x="198" y="2154"/>
                  <a:pt x="299" y="2104"/>
                </a:cubicBezTo>
                <a:cubicBezTo>
                  <a:pt x="407" y="2051"/>
                  <a:pt x="515" y="1983"/>
                  <a:pt x="621" y="1903"/>
                </a:cubicBezTo>
                <a:cubicBezTo>
                  <a:pt x="844" y="1733"/>
                  <a:pt x="1048" y="1513"/>
                  <a:pt x="1209" y="1266"/>
                </a:cubicBezTo>
                <a:cubicBezTo>
                  <a:pt x="1365" y="1027"/>
                  <a:pt x="1474" y="775"/>
                  <a:pt x="1523" y="536"/>
                </a:cubicBezTo>
                <a:cubicBezTo>
                  <a:pt x="1545" y="430"/>
                  <a:pt x="1555" y="328"/>
                  <a:pt x="1551" y="234"/>
                </a:cubicBezTo>
                <a:cubicBezTo>
                  <a:pt x="1548" y="148"/>
                  <a:pt x="1535" y="70"/>
                  <a:pt x="1511" y="0"/>
                </a:cubicBezTo>
                <a:cubicBezTo>
                  <a:pt x="1512" y="0"/>
                  <a:pt x="1512" y="0"/>
                  <a:pt x="1512" y="0"/>
                </a:cubicBezTo>
                <a:cubicBezTo>
                  <a:pt x="1536" y="69"/>
                  <a:pt x="1549" y="148"/>
                  <a:pt x="1552" y="233"/>
                </a:cubicBezTo>
                <a:cubicBezTo>
                  <a:pt x="1556" y="328"/>
                  <a:pt x="1546" y="430"/>
                  <a:pt x="1524" y="537"/>
                </a:cubicBezTo>
                <a:cubicBezTo>
                  <a:pt x="1475" y="775"/>
                  <a:pt x="1366" y="1028"/>
                  <a:pt x="1210" y="1267"/>
                </a:cubicBezTo>
                <a:cubicBezTo>
                  <a:pt x="1048" y="1514"/>
                  <a:pt x="845" y="1734"/>
                  <a:pt x="621" y="1904"/>
                </a:cubicBezTo>
                <a:cubicBezTo>
                  <a:pt x="516" y="1984"/>
                  <a:pt x="407" y="2051"/>
                  <a:pt x="300" y="2104"/>
                </a:cubicBezTo>
                <a:cubicBezTo>
                  <a:pt x="198" y="2154"/>
                  <a:pt x="98" y="2192"/>
                  <a:pt x="0" y="2217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6" name="Freeform 48"/>
          <p:cNvSpPr/>
          <p:nvPr/>
        </p:nvSpPr>
        <p:spPr bwMode="auto">
          <a:xfrm>
            <a:off x="4510088" y="314325"/>
            <a:ext cx="2089150" cy="4667251"/>
          </a:xfrm>
          <a:custGeom>
            <a:avLst/>
            <a:gdLst>
              <a:gd name="T0" fmla="*/ 0 w 813"/>
              <a:gd name="T1" fmla="*/ 1816 h 1816"/>
              <a:gd name="T2" fmla="*/ 0 w 813"/>
              <a:gd name="T3" fmla="*/ 1815 h 1816"/>
              <a:gd name="T4" fmla="*/ 345 w 813"/>
              <a:gd name="T5" fmla="*/ 1532 h 1816"/>
              <a:gd name="T6" fmla="*/ 651 w 813"/>
              <a:gd name="T7" fmla="*/ 1043 h 1816"/>
              <a:gd name="T8" fmla="*/ 800 w 813"/>
              <a:gd name="T9" fmla="*/ 456 h 1816"/>
              <a:gd name="T10" fmla="*/ 730 w 813"/>
              <a:gd name="T11" fmla="*/ 0 h 1816"/>
              <a:gd name="T12" fmla="*/ 730 w 813"/>
              <a:gd name="T13" fmla="*/ 0 h 1816"/>
              <a:gd name="T14" fmla="*/ 801 w 813"/>
              <a:gd name="T15" fmla="*/ 456 h 1816"/>
              <a:gd name="T16" fmla="*/ 652 w 813"/>
              <a:gd name="T17" fmla="*/ 1043 h 1816"/>
              <a:gd name="T18" fmla="*/ 513 w 813"/>
              <a:gd name="T19" fmla="*/ 1307 h 1816"/>
              <a:gd name="T20" fmla="*/ 346 w 813"/>
              <a:gd name="T21" fmla="*/ 1533 h 1816"/>
              <a:gd name="T22" fmla="*/ 176 w 813"/>
              <a:gd name="T23" fmla="*/ 1697 h 1816"/>
              <a:gd name="T24" fmla="*/ 0 w 813"/>
              <a:gd name="T25" fmla="*/ 1816 h 18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813" h="1816">
                <a:moveTo>
                  <a:pt x="0" y="1816"/>
                </a:moveTo>
                <a:cubicBezTo>
                  <a:pt x="0" y="1815"/>
                  <a:pt x="0" y="1815"/>
                  <a:pt x="0" y="1815"/>
                </a:cubicBezTo>
                <a:cubicBezTo>
                  <a:pt x="122" y="1749"/>
                  <a:pt x="238" y="1654"/>
                  <a:pt x="345" y="1532"/>
                </a:cubicBezTo>
                <a:cubicBezTo>
                  <a:pt x="467" y="1394"/>
                  <a:pt x="572" y="1225"/>
                  <a:pt x="651" y="1043"/>
                </a:cubicBezTo>
                <a:cubicBezTo>
                  <a:pt x="735" y="849"/>
                  <a:pt x="787" y="646"/>
                  <a:pt x="800" y="456"/>
                </a:cubicBezTo>
                <a:cubicBezTo>
                  <a:pt x="812" y="274"/>
                  <a:pt x="788" y="116"/>
                  <a:pt x="730" y="0"/>
                </a:cubicBezTo>
                <a:cubicBezTo>
                  <a:pt x="730" y="0"/>
                  <a:pt x="730" y="0"/>
                  <a:pt x="730" y="0"/>
                </a:cubicBezTo>
                <a:cubicBezTo>
                  <a:pt x="789" y="116"/>
                  <a:pt x="813" y="274"/>
                  <a:pt x="801" y="456"/>
                </a:cubicBezTo>
                <a:cubicBezTo>
                  <a:pt x="788" y="646"/>
                  <a:pt x="736" y="849"/>
                  <a:pt x="652" y="1043"/>
                </a:cubicBezTo>
                <a:cubicBezTo>
                  <a:pt x="612" y="1135"/>
                  <a:pt x="566" y="1224"/>
                  <a:pt x="513" y="1307"/>
                </a:cubicBezTo>
                <a:cubicBezTo>
                  <a:pt x="462" y="1389"/>
                  <a:pt x="406" y="1464"/>
                  <a:pt x="346" y="1533"/>
                </a:cubicBezTo>
                <a:cubicBezTo>
                  <a:pt x="292" y="1594"/>
                  <a:pt x="235" y="1649"/>
                  <a:pt x="176" y="1697"/>
                </a:cubicBezTo>
                <a:cubicBezTo>
                  <a:pt x="119" y="1744"/>
                  <a:pt x="60" y="1784"/>
                  <a:pt x="0" y="18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7" name="Freeform 49"/>
          <p:cNvSpPr/>
          <p:nvPr/>
        </p:nvSpPr>
        <p:spPr bwMode="auto">
          <a:xfrm>
            <a:off x="5141913" y="314325"/>
            <a:ext cx="1485900" cy="3271838"/>
          </a:xfrm>
          <a:custGeom>
            <a:avLst/>
            <a:gdLst>
              <a:gd name="T0" fmla="*/ 0 w 578"/>
              <a:gd name="T1" fmla="*/ 1273 h 1273"/>
              <a:gd name="T2" fmla="*/ 0 w 578"/>
              <a:gd name="T3" fmla="*/ 1272 h 1273"/>
              <a:gd name="T4" fmla="*/ 216 w 578"/>
              <a:gd name="T5" fmla="*/ 1134 h 1273"/>
              <a:gd name="T6" fmla="*/ 437 w 578"/>
              <a:gd name="T7" fmla="*/ 825 h 1273"/>
              <a:gd name="T8" fmla="*/ 565 w 578"/>
              <a:gd name="T9" fmla="*/ 379 h 1273"/>
              <a:gd name="T10" fmla="*/ 484 w 578"/>
              <a:gd name="T11" fmla="*/ 0 h 1273"/>
              <a:gd name="T12" fmla="*/ 484 w 578"/>
              <a:gd name="T13" fmla="*/ 0 h 1273"/>
              <a:gd name="T14" fmla="*/ 566 w 578"/>
              <a:gd name="T15" fmla="*/ 379 h 1273"/>
              <a:gd name="T16" fmla="*/ 438 w 578"/>
              <a:gd name="T17" fmla="*/ 825 h 1273"/>
              <a:gd name="T18" fmla="*/ 217 w 578"/>
              <a:gd name="T19" fmla="*/ 1134 h 1273"/>
              <a:gd name="T20" fmla="*/ 0 w 578"/>
              <a:gd name="T21" fmla="*/ 1273 h 12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78" h="1273">
                <a:moveTo>
                  <a:pt x="0" y="1273"/>
                </a:moveTo>
                <a:cubicBezTo>
                  <a:pt x="0" y="1272"/>
                  <a:pt x="0" y="1272"/>
                  <a:pt x="0" y="1272"/>
                </a:cubicBezTo>
                <a:cubicBezTo>
                  <a:pt x="71" y="1249"/>
                  <a:pt x="146" y="1201"/>
                  <a:pt x="216" y="1134"/>
                </a:cubicBezTo>
                <a:cubicBezTo>
                  <a:pt x="301" y="1053"/>
                  <a:pt x="377" y="946"/>
                  <a:pt x="437" y="825"/>
                </a:cubicBezTo>
                <a:cubicBezTo>
                  <a:pt x="509" y="680"/>
                  <a:pt x="553" y="525"/>
                  <a:pt x="565" y="379"/>
                </a:cubicBezTo>
                <a:cubicBezTo>
                  <a:pt x="577" y="219"/>
                  <a:pt x="548" y="85"/>
                  <a:pt x="484" y="0"/>
                </a:cubicBezTo>
                <a:cubicBezTo>
                  <a:pt x="484" y="0"/>
                  <a:pt x="484" y="0"/>
                  <a:pt x="484" y="0"/>
                </a:cubicBezTo>
                <a:cubicBezTo>
                  <a:pt x="549" y="84"/>
                  <a:pt x="578" y="219"/>
                  <a:pt x="566" y="379"/>
                </a:cubicBezTo>
                <a:cubicBezTo>
                  <a:pt x="554" y="526"/>
                  <a:pt x="510" y="680"/>
                  <a:pt x="438" y="825"/>
                </a:cubicBezTo>
                <a:cubicBezTo>
                  <a:pt x="378" y="947"/>
                  <a:pt x="301" y="1054"/>
                  <a:pt x="217" y="1134"/>
                </a:cubicBezTo>
                <a:cubicBezTo>
                  <a:pt x="146" y="1202"/>
                  <a:pt x="71" y="1250"/>
                  <a:pt x="0" y="127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8" name="Freeform 52"/>
          <p:cNvSpPr/>
          <p:nvPr/>
        </p:nvSpPr>
        <p:spPr bwMode="auto">
          <a:xfrm>
            <a:off x="4495800" y="-134938"/>
            <a:ext cx="1890713" cy="1108075"/>
          </a:xfrm>
          <a:custGeom>
            <a:avLst/>
            <a:gdLst>
              <a:gd name="T0" fmla="*/ 1 w 735"/>
              <a:gd name="T1" fmla="*/ 431 h 431"/>
              <a:gd name="T2" fmla="*/ 0 w 735"/>
              <a:gd name="T3" fmla="*/ 430 h 431"/>
              <a:gd name="T4" fmla="*/ 97 w 735"/>
              <a:gd name="T5" fmla="*/ 260 h 431"/>
              <a:gd name="T6" fmla="*/ 269 w 735"/>
              <a:gd name="T7" fmla="*/ 85 h 431"/>
              <a:gd name="T8" fmla="*/ 507 w 735"/>
              <a:gd name="T9" fmla="*/ 8 h 431"/>
              <a:gd name="T10" fmla="*/ 735 w 735"/>
              <a:gd name="T11" fmla="*/ 175 h 431"/>
              <a:gd name="T12" fmla="*/ 734 w 735"/>
              <a:gd name="T13" fmla="*/ 175 h 431"/>
              <a:gd name="T14" fmla="*/ 507 w 735"/>
              <a:gd name="T15" fmla="*/ 9 h 431"/>
              <a:gd name="T16" fmla="*/ 269 w 735"/>
              <a:gd name="T17" fmla="*/ 85 h 431"/>
              <a:gd name="T18" fmla="*/ 98 w 735"/>
              <a:gd name="T19" fmla="*/ 261 h 431"/>
              <a:gd name="T20" fmla="*/ 1 w 735"/>
              <a:gd name="T21" fmla="*/ 431 h 4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35" h="431">
                <a:moveTo>
                  <a:pt x="1" y="431"/>
                </a:moveTo>
                <a:cubicBezTo>
                  <a:pt x="0" y="430"/>
                  <a:pt x="0" y="430"/>
                  <a:pt x="0" y="430"/>
                </a:cubicBezTo>
                <a:cubicBezTo>
                  <a:pt x="27" y="370"/>
                  <a:pt x="60" y="313"/>
                  <a:pt x="97" y="260"/>
                </a:cubicBezTo>
                <a:cubicBezTo>
                  <a:pt x="149" y="188"/>
                  <a:pt x="207" y="129"/>
                  <a:pt x="269" y="85"/>
                </a:cubicBezTo>
                <a:cubicBezTo>
                  <a:pt x="325" y="45"/>
                  <a:pt x="411" y="0"/>
                  <a:pt x="507" y="8"/>
                </a:cubicBezTo>
                <a:cubicBezTo>
                  <a:pt x="596" y="15"/>
                  <a:pt x="684" y="79"/>
                  <a:pt x="735" y="175"/>
                </a:cubicBezTo>
                <a:cubicBezTo>
                  <a:pt x="734" y="175"/>
                  <a:pt x="734" y="175"/>
                  <a:pt x="734" y="175"/>
                </a:cubicBezTo>
                <a:cubicBezTo>
                  <a:pt x="683" y="80"/>
                  <a:pt x="596" y="16"/>
                  <a:pt x="507" y="9"/>
                </a:cubicBezTo>
                <a:cubicBezTo>
                  <a:pt x="412" y="1"/>
                  <a:pt x="325" y="46"/>
                  <a:pt x="269" y="85"/>
                </a:cubicBezTo>
                <a:cubicBezTo>
                  <a:pt x="207" y="129"/>
                  <a:pt x="150" y="188"/>
                  <a:pt x="98" y="261"/>
                </a:cubicBezTo>
                <a:cubicBezTo>
                  <a:pt x="61" y="313"/>
                  <a:pt x="28" y="370"/>
                  <a:pt x="1" y="43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9" name="Freeform 53"/>
          <p:cNvSpPr/>
          <p:nvPr/>
        </p:nvSpPr>
        <p:spPr bwMode="auto">
          <a:xfrm>
            <a:off x="5403850" y="314325"/>
            <a:ext cx="1200150" cy="3603626"/>
          </a:xfrm>
          <a:custGeom>
            <a:avLst/>
            <a:gdLst>
              <a:gd name="T0" fmla="*/ 1 w 467"/>
              <a:gd name="T1" fmla="*/ 1402 h 1402"/>
              <a:gd name="T2" fmla="*/ 0 w 467"/>
              <a:gd name="T3" fmla="*/ 1401 h 1402"/>
              <a:gd name="T4" fmla="*/ 218 w 467"/>
              <a:gd name="T5" fmla="*/ 1146 h 1402"/>
              <a:gd name="T6" fmla="*/ 397 w 467"/>
              <a:gd name="T7" fmla="*/ 766 h 1402"/>
              <a:gd name="T8" fmla="*/ 465 w 467"/>
              <a:gd name="T9" fmla="*/ 335 h 1402"/>
              <a:gd name="T10" fmla="*/ 382 w 467"/>
              <a:gd name="T11" fmla="*/ 0 h 1402"/>
              <a:gd name="T12" fmla="*/ 382 w 467"/>
              <a:gd name="T13" fmla="*/ 0 h 1402"/>
              <a:gd name="T14" fmla="*/ 466 w 467"/>
              <a:gd name="T15" fmla="*/ 335 h 1402"/>
              <a:gd name="T16" fmla="*/ 449 w 467"/>
              <a:gd name="T17" fmla="*/ 550 h 1402"/>
              <a:gd name="T18" fmla="*/ 397 w 467"/>
              <a:gd name="T19" fmla="*/ 766 h 1402"/>
              <a:gd name="T20" fmla="*/ 219 w 467"/>
              <a:gd name="T21" fmla="*/ 1146 h 1402"/>
              <a:gd name="T22" fmla="*/ 1 w 467"/>
              <a:gd name="T23" fmla="*/ 1402 h 1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467" h="1402">
                <a:moveTo>
                  <a:pt x="1" y="1402"/>
                </a:moveTo>
                <a:cubicBezTo>
                  <a:pt x="0" y="1401"/>
                  <a:pt x="0" y="1401"/>
                  <a:pt x="0" y="1401"/>
                </a:cubicBezTo>
                <a:cubicBezTo>
                  <a:pt x="80" y="1333"/>
                  <a:pt x="153" y="1247"/>
                  <a:pt x="218" y="1146"/>
                </a:cubicBezTo>
                <a:cubicBezTo>
                  <a:pt x="294" y="1030"/>
                  <a:pt x="354" y="902"/>
                  <a:pt x="397" y="766"/>
                </a:cubicBezTo>
                <a:cubicBezTo>
                  <a:pt x="443" y="619"/>
                  <a:pt x="467" y="470"/>
                  <a:pt x="465" y="335"/>
                </a:cubicBezTo>
                <a:cubicBezTo>
                  <a:pt x="463" y="198"/>
                  <a:pt x="434" y="83"/>
                  <a:pt x="382" y="0"/>
                </a:cubicBezTo>
                <a:cubicBezTo>
                  <a:pt x="382" y="0"/>
                  <a:pt x="382" y="0"/>
                  <a:pt x="382" y="0"/>
                </a:cubicBezTo>
                <a:cubicBezTo>
                  <a:pt x="435" y="82"/>
                  <a:pt x="463" y="198"/>
                  <a:pt x="466" y="335"/>
                </a:cubicBezTo>
                <a:cubicBezTo>
                  <a:pt x="467" y="404"/>
                  <a:pt x="461" y="477"/>
                  <a:pt x="449" y="550"/>
                </a:cubicBezTo>
                <a:cubicBezTo>
                  <a:pt x="438" y="621"/>
                  <a:pt x="420" y="694"/>
                  <a:pt x="397" y="766"/>
                </a:cubicBezTo>
                <a:cubicBezTo>
                  <a:pt x="354" y="903"/>
                  <a:pt x="294" y="1030"/>
                  <a:pt x="219" y="1146"/>
                </a:cubicBezTo>
                <a:cubicBezTo>
                  <a:pt x="154" y="1247"/>
                  <a:pt x="80" y="1333"/>
                  <a:pt x="1" y="140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0" name="Freeform 54"/>
          <p:cNvSpPr/>
          <p:nvPr/>
        </p:nvSpPr>
        <p:spPr bwMode="auto">
          <a:xfrm>
            <a:off x="5116513" y="85725"/>
            <a:ext cx="1312863" cy="228600"/>
          </a:xfrm>
          <a:custGeom>
            <a:avLst/>
            <a:gdLst>
              <a:gd name="T0" fmla="*/ 1 w 511"/>
              <a:gd name="T1" fmla="*/ 70 h 89"/>
              <a:gd name="T2" fmla="*/ 0 w 511"/>
              <a:gd name="T3" fmla="*/ 70 h 89"/>
              <a:gd name="T4" fmla="*/ 35 w 511"/>
              <a:gd name="T5" fmla="*/ 62 h 89"/>
              <a:gd name="T6" fmla="*/ 364 w 511"/>
              <a:gd name="T7" fmla="*/ 7 h 89"/>
              <a:gd name="T8" fmla="*/ 489 w 511"/>
              <a:gd name="T9" fmla="*/ 14 h 89"/>
              <a:gd name="T10" fmla="*/ 507 w 511"/>
              <a:gd name="T11" fmla="*/ 35 h 89"/>
              <a:gd name="T12" fmla="*/ 494 w 511"/>
              <a:gd name="T13" fmla="*/ 89 h 89"/>
              <a:gd name="T14" fmla="*/ 494 w 511"/>
              <a:gd name="T15" fmla="*/ 89 h 89"/>
              <a:gd name="T16" fmla="*/ 506 w 511"/>
              <a:gd name="T17" fmla="*/ 35 h 89"/>
              <a:gd name="T18" fmla="*/ 488 w 511"/>
              <a:gd name="T19" fmla="*/ 15 h 89"/>
              <a:gd name="T20" fmla="*/ 364 w 511"/>
              <a:gd name="T21" fmla="*/ 8 h 89"/>
              <a:gd name="T22" fmla="*/ 35 w 511"/>
              <a:gd name="T23" fmla="*/ 63 h 89"/>
              <a:gd name="T24" fmla="*/ 1 w 511"/>
              <a:gd name="T25" fmla="*/ 70 h 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511" h="89">
                <a:moveTo>
                  <a:pt x="1" y="70"/>
                </a:moveTo>
                <a:cubicBezTo>
                  <a:pt x="0" y="70"/>
                  <a:pt x="0" y="70"/>
                  <a:pt x="0" y="70"/>
                </a:cubicBezTo>
                <a:cubicBezTo>
                  <a:pt x="12" y="67"/>
                  <a:pt x="23" y="65"/>
                  <a:pt x="35" y="62"/>
                </a:cubicBezTo>
                <a:cubicBezTo>
                  <a:pt x="150" y="38"/>
                  <a:pt x="259" y="16"/>
                  <a:pt x="364" y="7"/>
                </a:cubicBezTo>
                <a:cubicBezTo>
                  <a:pt x="408" y="3"/>
                  <a:pt x="457" y="0"/>
                  <a:pt x="489" y="14"/>
                </a:cubicBezTo>
                <a:cubicBezTo>
                  <a:pt x="498" y="18"/>
                  <a:pt x="504" y="25"/>
                  <a:pt x="507" y="35"/>
                </a:cubicBezTo>
                <a:cubicBezTo>
                  <a:pt x="511" y="51"/>
                  <a:pt x="507" y="71"/>
                  <a:pt x="494" y="89"/>
                </a:cubicBezTo>
                <a:cubicBezTo>
                  <a:pt x="494" y="89"/>
                  <a:pt x="494" y="89"/>
                  <a:pt x="494" y="89"/>
                </a:cubicBezTo>
                <a:cubicBezTo>
                  <a:pt x="506" y="70"/>
                  <a:pt x="510" y="51"/>
                  <a:pt x="506" y="35"/>
                </a:cubicBezTo>
                <a:cubicBezTo>
                  <a:pt x="503" y="26"/>
                  <a:pt x="497" y="19"/>
                  <a:pt x="488" y="15"/>
                </a:cubicBezTo>
                <a:cubicBezTo>
                  <a:pt x="457" y="1"/>
                  <a:pt x="408" y="4"/>
                  <a:pt x="364" y="8"/>
                </a:cubicBezTo>
                <a:cubicBezTo>
                  <a:pt x="259" y="17"/>
                  <a:pt x="150" y="39"/>
                  <a:pt x="35" y="63"/>
                </a:cubicBezTo>
                <a:cubicBezTo>
                  <a:pt x="24" y="66"/>
                  <a:pt x="12" y="68"/>
                  <a:pt x="1" y="7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1" name="Freeform 55"/>
          <p:cNvSpPr/>
          <p:nvPr/>
        </p:nvSpPr>
        <p:spPr bwMode="auto">
          <a:xfrm>
            <a:off x="3079750" y="314325"/>
            <a:ext cx="3306763" cy="2249488"/>
          </a:xfrm>
          <a:custGeom>
            <a:avLst/>
            <a:gdLst>
              <a:gd name="T0" fmla="*/ 0 w 1286"/>
              <a:gd name="T1" fmla="*/ 875 h 875"/>
              <a:gd name="T2" fmla="*/ 0 w 1286"/>
              <a:gd name="T3" fmla="*/ 875 h 875"/>
              <a:gd name="T4" fmla="*/ 491 w 1286"/>
              <a:gd name="T5" fmla="*/ 640 h 875"/>
              <a:gd name="T6" fmla="*/ 713 w 1286"/>
              <a:gd name="T7" fmla="*/ 515 h 875"/>
              <a:gd name="T8" fmla="*/ 813 w 1286"/>
              <a:gd name="T9" fmla="*/ 452 h 875"/>
              <a:gd name="T10" fmla="*/ 842 w 1286"/>
              <a:gd name="T11" fmla="*/ 434 h 875"/>
              <a:gd name="T12" fmla="*/ 904 w 1286"/>
              <a:gd name="T13" fmla="*/ 391 h 875"/>
              <a:gd name="T14" fmla="*/ 999 w 1286"/>
              <a:gd name="T15" fmla="*/ 316 h 875"/>
              <a:gd name="T16" fmla="*/ 1058 w 1286"/>
              <a:gd name="T17" fmla="*/ 274 h 875"/>
              <a:gd name="T18" fmla="*/ 1173 w 1286"/>
              <a:gd name="T19" fmla="*/ 168 h 875"/>
              <a:gd name="T20" fmla="*/ 1286 w 1286"/>
              <a:gd name="T21" fmla="*/ 0 h 875"/>
              <a:gd name="T22" fmla="*/ 1286 w 1286"/>
              <a:gd name="T23" fmla="*/ 0 h 875"/>
              <a:gd name="T24" fmla="*/ 1173 w 1286"/>
              <a:gd name="T25" fmla="*/ 169 h 875"/>
              <a:gd name="T26" fmla="*/ 1059 w 1286"/>
              <a:gd name="T27" fmla="*/ 274 h 875"/>
              <a:gd name="T28" fmla="*/ 999 w 1286"/>
              <a:gd name="T29" fmla="*/ 317 h 875"/>
              <a:gd name="T30" fmla="*/ 904 w 1286"/>
              <a:gd name="T31" fmla="*/ 391 h 875"/>
              <a:gd name="T32" fmla="*/ 843 w 1286"/>
              <a:gd name="T33" fmla="*/ 435 h 875"/>
              <a:gd name="T34" fmla="*/ 813 w 1286"/>
              <a:gd name="T35" fmla="*/ 453 h 875"/>
              <a:gd name="T36" fmla="*/ 713 w 1286"/>
              <a:gd name="T37" fmla="*/ 515 h 875"/>
              <a:gd name="T38" fmla="*/ 491 w 1286"/>
              <a:gd name="T39" fmla="*/ 641 h 875"/>
              <a:gd name="T40" fmla="*/ 0 w 1286"/>
              <a:gd name="T41" fmla="*/ 875 h 875"/>
              <a:gd name="connsiteX0" fmla="*/ 0 w 10000"/>
              <a:gd name="connsiteY0" fmla="*/ 10000 h 10000"/>
              <a:gd name="connsiteX1" fmla="*/ 0 w 10000"/>
              <a:gd name="connsiteY1" fmla="*/ 10000 h 10000"/>
              <a:gd name="connsiteX2" fmla="*/ 3818 w 10000"/>
              <a:gd name="connsiteY2" fmla="*/ 7314 h 10000"/>
              <a:gd name="connsiteX3" fmla="*/ 5544 w 10000"/>
              <a:gd name="connsiteY3" fmla="*/ 5886 h 10000"/>
              <a:gd name="connsiteX4" fmla="*/ 6322 w 10000"/>
              <a:gd name="connsiteY4" fmla="*/ 5166 h 10000"/>
              <a:gd name="connsiteX5" fmla="*/ 6547 w 10000"/>
              <a:gd name="connsiteY5" fmla="*/ 4960 h 10000"/>
              <a:gd name="connsiteX6" fmla="*/ 7030 w 10000"/>
              <a:gd name="connsiteY6" fmla="*/ 4469 h 10000"/>
              <a:gd name="connsiteX7" fmla="*/ 7768 w 10000"/>
              <a:gd name="connsiteY7" fmla="*/ 3611 h 10000"/>
              <a:gd name="connsiteX8" fmla="*/ 8227 w 10000"/>
              <a:gd name="connsiteY8" fmla="*/ 3131 h 10000"/>
              <a:gd name="connsiteX9" fmla="*/ 9121 w 10000"/>
              <a:gd name="connsiteY9" fmla="*/ 1920 h 10000"/>
              <a:gd name="connsiteX10" fmla="*/ 10000 w 10000"/>
              <a:gd name="connsiteY10" fmla="*/ 0 h 10000"/>
              <a:gd name="connsiteX11" fmla="*/ 10000 w 10000"/>
              <a:gd name="connsiteY11" fmla="*/ 0 h 10000"/>
              <a:gd name="connsiteX12" fmla="*/ 9121 w 10000"/>
              <a:gd name="connsiteY12" fmla="*/ 1931 h 10000"/>
              <a:gd name="connsiteX13" fmla="*/ 8235 w 10000"/>
              <a:gd name="connsiteY13" fmla="*/ 3131 h 10000"/>
              <a:gd name="connsiteX14" fmla="*/ 7030 w 10000"/>
              <a:gd name="connsiteY14" fmla="*/ 4469 h 10000"/>
              <a:gd name="connsiteX15" fmla="*/ 6555 w 10000"/>
              <a:gd name="connsiteY15" fmla="*/ 4971 h 10000"/>
              <a:gd name="connsiteX16" fmla="*/ 6322 w 10000"/>
              <a:gd name="connsiteY16" fmla="*/ 5177 h 10000"/>
              <a:gd name="connsiteX17" fmla="*/ 5544 w 10000"/>
              <a:gd name="connsiteY17" fmla="*/ 5886 h 10000"/>
              <a:gd name="connsiteX18" fmla="*/ 3818 w 10000"/>
              <a:gd name="connsiteY18" fmla="*/ 7326 h 10000"/>
              <a:gd name="connsiteX19" fmla="*/ 0 w 10000"/>
              <a:gd name="connsiteY19" fmla="*/ 10000 h 10000"/>
              <a:gd name="connsiteX0-1" fmla="*/ 0 w 10000"/>
              <a:gd name="connsiteY0-2" fmla="*/ 10000 h 10000"/>
              <a:gd name="connsiteX1-3" fmla="*/ 0 w 10000"/>
              <a:gd name="connsiteY1-4" fmla="*/ 10000 h 10000"/>
              <a:gd name="connsiteX2-5" fmla="*/ 3818 w 10000"/>
              <a:gd name="connsiteY2-6" fmla="*/ 7314 h 10000"/>
              <a:gd name="connsiteX3-7" fmla="*/ 5544 w 10000"/>
              <a:gd name="connsiteY3-8" fmla="*/ 5886 h 10000"/>
              <a:gd name="connsiteX4-9" fmla="*/ 6322 w 10000"/>
              <a:gd name="connsiteY4-10" fmla="*/ 5166 h 10000"/>
              <a:gd name="connsiteX5-11" fmla="*/ 6547 w 10000"/>
              <a:gd name="connsiteY5-12" fmla="*/ 4960 h 10000"/>
              <a:gd name="connsiteX6-13" fmla="*/ 7030 w 10000"/>
              <a:gd name="connsiteY6-14" fmla="*/ 4469 h 10000"/>
              <a:gd name="connsiteX7-15" fmla="*/ 8227 w 10000"/>
              <a:gd name="connsiteY7-16" fmla="*/ 3131 h 10000"/>
              <a:gd name="connsiteX8-17" fmla="*/ 9121 w 10000"/>
              <a:gd name="connsiteY8-18" fmla="*/ 1920 h 10000"/>
              <a:gd name="connsiteX9-19" fmla="*/ 10000 w 10000"/>
              <a:gd name="connsiteY9-20" fmla="*/ 0 h 10000"/>
              <a:gd name="connsiteX10-21" fmla="*/ 10000 w 10000"/>
              <a:gd name="connsiteY10-22" fmla="*/ 0 h 10000"/>
              <a:gd name="connsiteX11-23" fmla="*/ 9121 w 10000"/>
              <a:gd name="connsiteY11-24" fmla="*/ 1931 h 10000"/>
              <a:gd name="connsiteX12-25" fmla="*/ 8235 w 10000"/>
              <a:gd name="connsiteY12-26" fmla="*/ 3131 h 10000"/>
              <a:gd name="connsiteX13-27" fmla="*/ 7030 w 10000"/>
              <a:gd name="connsiteY13-28" fmla="*/ 4469 h 10000"/>
              <a:gd name="connsiteX14-29" fmla="*/ 6555 w 10000"/>
              <a:gd name="connsiteY14-30" fmla="*/ 4971 h 10000"/>
              <a:gd name="connsiteX15-31" fmla="*/ 6322 w 10000"/>
              <a:gd name="connsiteY15-32" fmla="*/ 5177 h 10000"/>
              <a:gd name="connsiteX16-33" fmla="*/ 5544 w 10000"/>
              <a:gd name="connsiteY16-34" fmla="*/ 5886 h 10000"/>
              <a:gd name="connsiteX17-35" fmla="*/ 3818 w 10000"/>
              <a:gd name="connsiteY17-36" fmla="*/ 7326 h 10000"/>
              <a:gd name="connsiteX18-37" fmla="*/ 0 w 10000"/>
              <a:gd name="connsiteY18-38" fmla="*/ 10000 h 10000"/>
              <a:gd name="connsiteX0-39" fmla="*/ 0 w 10000"/>
              <a:gd name="connsiteY0-40" fmla="*/ 10000 h 10000"/>
              <a:gd name="connsiteX1-41" fmla="*/ 0 w 10000"/>
              <a:gd name="connsiteY1-42" fmla="*/ 10000 h 10000"/>
              <a:gd name="connsiteX2-43" fmla="*/ 3818 w 10000"/>
              <a:gd name="connsiteY2-44" fmla="*/ 7314 h 10000"/>
              <a:gd name="connsiteX3-45" fmla="*/ 5544 w 10000"/>
              <a:gd name="connsiteY3-46" fmla="*/ 5886 h 10000"/>
              <a:gd name="connsiteX4-47" fmla="*/ 6322 w 10000"/>
              <a:gd name="connsiteY4-48" fmla="*/ 5166 h 10000"/>
              <a:gd name="connsiteX5-49" fmla="*/ 6547 w 10000"/>
              <a:gd name="connsiteY5-50" fmla="*/ 4960 h 10000"/>
              <a:gd name="connsiteX6-51" fmla="*/ 7030 w 10000"/>
              <a:gd name="connsiteY6-52" fmla="*/ 4469 h 10000"/>
              <a:gd name="connsiteX7-53" fmla="*/ 8227 w 10000"/>
              <a:gd name="connsiteY7-54" fmla="*/ 3131 h 10000"/>
              <a:gd name="connsiteX8-55" fmla="*/ 9121 w 10000"/>
              <a:gd name="connsiteY8-56" fmla="*/ 1920 h 10000"/>
              <a:gd name="connsiteX9-57" fmla="*/ 10000 w 10000"/>
              <a:gd name="connsiteY9-58" fmla="*/ 0 h 10000"/>
              <a:gd name="connsiteX10-59" fmla="*/ 10000 w 10000"/>
              <a:gd name="connsiteY10-60" fmla="*/ 0 h 10000"/>
              <a:gd name="connsiteX11-61" fmla="*/ 9121 w 10000"/>
              <a:gd name="connsiteY11-62" fmla="*/ 1931 h 10000"/>
              <a:gd name="connsiteX12-63" fmla="*/ 8235 w 10000"/>
              <a:gd name="connsiteY12-64" fmla="*/ 3131 h 10000"/>
              <a:gd name="connsiteX13-65" fmla="*/ 7030 w 10000"/>
              <a:gd name="connsiteY13-66" fmla="*/ 4469 h 10000"/>
              <a:gd name="connsiteX14-67" fmla="*/ 6322 w 10000"/>
              <a:gd name="connsiteY14-68" fmla="*/ 5177 h 10000"/>
              <a:gd name="connsiteX15-69" fmla="*/ 5544 w 10000"/>
              <a:gd name="connsiteY15-70" fmla="*/ 5886 h 10000"/>
              <a:gd name="connsiteX16-71" fmla="*/ 3818 w 10000"/>
              <a:gd name="connsiteY16-72" fmla="*/ 7326 h 10000"/>
              <a:gd name="connsiteX17-73" fmla="*/ 0 w 10000"/>
              <a:gd name="connsiteY17-74" fmla="*/ 10000 h 10000"/>
              <a:gd name="connsiteX0-75" fmla="*/ 0 w 10000"/>
              <a:gd name="connsiteY0-76" fmla="*/ 10000 h 10000"/>
              <a:gd name="connsiteX1-77" fmla="*/ 0 w 10000"/>
              <a:gd name="connsiteY1-78" fmla="*/ 10000 h 10000"/>
              <a:gd name="connsiteX2-79" fmla="*/ 3818 w 10000"/>
              <a:gd name="connsiteY2-80" fmla="*/ 7314 h 10000"/>
              <a:gd name="connsiteX3-81" fmla="*/ 5544 w 10000"/>
              <a:gd name="connsiteY3-82" fmla="*/ 5886 h 10000"/>
              <a:gd name="connsiteX4-83" fmla="*/ 6322 w 10000"/>
              <a:gd name="connsiteY4-84" fmla="*/ 5166 h 10000"/>
              <a:gd name="connsiteX5-85" fmla="*/ 7030 w 10000"/>
              <a:gd name="connsiteY5-86" fmla="*/ 4469 h 10000"/>
              <a:gd name="connsiteX6-87" fmla="*/ 8227 w 10000"/>
              <a:gd name="connsiteY6-88" fmla="*/ 3131 h 10000"/>
              <a:gd name="connsiteX7-89" fmla="*/ 9121 w 10000"/>
              <a:gd name="connsiteY7-90" fmla="*/ 1920 h 10000"/>
              <a:gd name="connsiteX8-91" fmla="*/ 10000 w 10000"/>
              <a:gd name="connsiteY8-92" fmla="*/ 0 h 10000"/>
              <a:gd name="connsiteX9-93" fmla="*/ 10000 w 10000"/>
              <a:gd name="connsiteY9-94" fmla="*/ 0 h 10000"/>
              <a:gd name="connsiteX10-95" fmla="*/ 9121 w 10000"/>
              <a:gd name="connsiteY10-96" fmla="*/ 1931 h 10000"/>
              <a:gd name="connsiteX11-97" fmla="*/ 8235 w 10000"/>
              <a:gd name="connsiteY11-98" fmla="*/ 3131 h 10000"/>
              <a:gd name="connsiteX12-99" fmla="*/ 7030 w 10000"/>
              <a:gd name="connsiteY12-100" fmla="*/ 4469 h 10000"/>
              <a:gd name="connsiteX13-101" fmla="*/ 6322 w 10000"/>
              <a:gd name="connsiteY13-102" fmla="*/ 5177 h 10000"/>
              <a:gd name="connsiteX14-103" fmla="*/ 5544 w 10000"/>
              <a:gd name="connsiteY14-104" fmla="*/ 5886 h 10000"/>
              <a:gd name="connsiteX15-105" fmla="*/ 3818 w 10000"/>
              <a:gd name="connsiteY15-106" fmla="*/ 7326 h 10000"/>
              <a:gd name="connsiteX16-107" fmla="*/ 0 w 10000"/>
              <a:gd name="connsiteY16-108" fmla="*/ 10000 h 10000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  <a:cxn ang="0">
                <a:pos x="connsiteX8-17" y="connsiteY8-18"/>
              </a:cxn>
              <a:cxn ang="0">
                <a:pos x="connsiteX9-19" y="connsiteY9-20"/>
              </a:cxn>
              <a:cxn ang="0">
                <a:pos x="connsiteX10-21" y="connsiteY10-22"/>
              </a:cxn>
              <a:cxn ang="0">
                <a:pos x="connsiteX11-23" y="connsiteY11-24"/>
              </a:cxn>
              <a:cxn ang="0">
                <a:pos x="connsiteX12-25" y="connsiteY12-26"/>
              </a:cxn>
              <a:cxn ang="0">
                <a:pos x="connsiteX13-27" y="connsiteY13-28"/>
              </a:cxn>
              <a:cxn ang="0">
                <a:pos x="connsiteX14-29" y="connsiteY14-30"/>
              </a:cxn>
              <a:cxn ang="0">
                <a:pos x="connsiteX15-31" y="connsiteY15-32"/>
              </a:cxn>
              <a:cxn ang="0">
                <a:pos x="connsiteX16-33" y="connsiteY16-3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lnTo>
                  <a:pt x="0" y="10000"/>
                </a:lnTo>
                <a:cubicBezTo>
                  <a:pt x="1337" y="9166"/>
                  <a:pt x="2621" y="8263"/>
                  <a:pt x="3818" y="7314"/>
                </a:cubicBezTo>
                <a:cubicBezTo>
                  <a:pt x="4417" y="6846"/>
                  <a:pt x="5000" y="6366"/>
                  <a:pt x="5544" y="5886"/>
                </a:cubicBezTo>
                <a:cubicBezTo>
                  <a:pt x="5801" y="5657"/>
                  <a:pt x="6074" y="5402"/>
                  <a:pt x="6322" y="5166"/>
                </a:cubicBezTo>
                <a:cubicBezTo>
                  <a:pt x="6570" y="4930"/>
                  <a:pt x="6713" y="4808"/>
                  <a:pt x="7030" y="4469"/>
                </a:cubicBezTo>
                <a:cubicBezTo>
                  <a:pt x="7347" y="4130"/>
                  <a:pt x="7879" y="3556"/>
                  <a:pt x="8227" y="3131"/>
                </a:cubicBezTo>
                <a:cubicBezTo>
                  <a:pt x="8576" y="2706"/>
                  <a:pt x="8872" y="2309"/>
                  <a:pt x="9121" y="1920"/>
                </a:cubicBezTo>
                <a:cubicBezTo>
                  <a:pt x="9580" y="1211"/>
                  <a:pt x="9876" y="560"/>
                  <a:pt x="10000" y="0"/>
                </a:cubicBezTo>
                <a:lnTo>
                  <a:pt x="10000" y="0"/>
                </a:lnTo>
                <a:cubicBezTo>
                  <a:pt x="9883" y="560"/>
                  <a:pt x="9588" y="1211"/>
                  <a:pt x="9121" y="1931"/>
                </a:cubicBezTo>
                <a:cubicBezTo>
                  <a:pt x="8872" y="2320"/>
                  <a:pt x="8577" y="2720"/>
                  <a:pt x="8235" y="3131"/>
                </a:cubicBezTo>
                <a:cubicBezTo>
                  <a:pt x="7887" y="3554"/>
                  <a:pt x="7310" y="4162"/>
                  <a:pt x="7030" y="4469"/>
                </a:cubicBezTo>
                <a:cubicBezTo>
                  <a:pt x="6711" y="4810"/>
                  <a:pt x="6570" y="4941"/>
                  <a:pt x="6322" y="5177"/>
                </a:cubicBezTo>
                <a:cubicBezTo>
                  <a:pt x="6065" y="5417"/>
                  <a:pt x="5801" y="5657"/>
                  <a:pt x="5544" y="5886"/>
                </a:cubicBezTo>
                <a:cubicBezTo>
                  <a:pt x="5000" y="6366"/>
                  <a:pt x="4425" y="6857"/>
                  <a:pt x="3818" y="7326"/>
                </a:cubicBezTo>
                <a:cubicBezTo>
                  <a:pt x="2621" y="8263"/>
                  <a:pt x="1337" y="9166"/>
                  <a:pt x="0" y="1000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2" name="Freeform 56"/>
          <p:cNvSpPr/>
          <p:nvPr/>
        </p:nvSpPr>
        <p:spPr bwMode="auto">
          <a:xfrm>
            <a:off x="4378325" y="314325"/>
            <a:ext cx="2008188" cy="1436688"/>
          </a:xfrm>
          <a:custGeom>
            <a:avLst/>
            <a:gdLst>
              <a:gd name="T0" fmla="*/ 0 w 781"/>
              <a:gd name="T1" fmla="*/ 559 h 559"/>
              <a:gd name="T2" fmla="*/ 0 w 781"/>
              <a:gd name="T3" fmla="*/ 558 h 559"/>
              <a:gd name="T4" fmla="*/ 163 w 781"/>
              <a:gd name="T5" fmla="*/ 446 h 559"/>
              <a:gd name="T6" fmla="*/ 273 w 781"/>
              <a:gd name="T7" fmla="*/ 369 h 559"/>
              <a:gd name="T8" fmla="*/ 511 w 781"/>
              <a:gd name="T9" fmla="*/ 205 h 559"/>
              <a:gd name="T10" fmla="*/ 685 w 781"/>
              <a:gd name="T11" fmla="*/ 79 h 559"/>
              <a:gd name="T12" fmla="*/ 781 w 781"/>
              <a:gd name="T13" fmla="*/ 0 h 559"/>
              <a:gd name="T14" fmla="*/ 781 w 781"/>
              <a:gd name="T15" fmla="*/ 0 h 559"/>
              <a:gd name="T16" fmla="*/ 685 w 781"/>
              <a:gd name="T17" fmla="*/ 80 h 559"/>
              <a:gd name="T18" fmla="*/ 511 w 781"/>
              <a:gd name="T19" fmla="*/ 205 h 559"/>
              <a:gd name="T20" fmla="*/ 274 w 781"/>
              <a:gd name="T21" fmla="*/ 370 h 559"/>
              <a:gd name="T22" fmla="*/ 163 w 781"/>
              <a:gd name="T23" fmla="*/ 446 h 559"/>
              <a:gd name="T24" fmla="*/ 0 w 781"/>
              <a:gd name="T25" fmla="*/ 559 h 5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781" h="559">
                <a:moveTo>
                  <a:pt x="0" y="559"/>
                </a:moveTo>
                <a:cubicBezTo>
                  <a:pt x="0" y="558"/>
                  <a:pt x="0" y="558"/>
                  <a:pt x="0" y="558"/>
                </a:cubicBezTo>
                <a:cubicBezTo>
                  <a:pt x="55" y="520"/>
                  <a:pt x="110" y="482"/>
                  <a:pt x="163" y="446"/>
                </a:cubicBezTo>
                <a:cubicBezTo>
                  <a:pt x="199" y="420"/>
                  <a:pt x="237" y="395"/>
                  <a:pt x="273" y="369"/>
                </a:cubicBezTo>
                <a:cubicBezTo>
                  <a:pt x="347" y="319"/>
                  <a:pt x="433" y="260"/>
                  <a:pt x="511" y="205"/>
                </a:cubicBezTo>
                <a:cubicBezTo>
                  <a:pt x="582" y="155"/>
                  <a:pt x="639" y="114"/>
                  <a:pt x="685" y="79"/>
                </a:cubicBezTo>
                <a:cubicBezTo>
                  <a:pt x="720" y="52"/>
                  <a:pt x="757" y="24"/>
                  <a:pt x="781" y="0"/>
                </a:cubicBezTo>
                <a:cubicBezTo>
                  <a:pt x="781" y="0"/>
                  <a:pt x="781" y="0"/>
                  <a:pt x="781" y="0"/>
                </a:cubicBezTo>
                <a:cubicBezTo>
                  <a:pt x="757" y="24"/>
                  <a:pt x="721" y="53"/>
                  <a:pt x="685" y="80"/>
                </a:cubicBezTo>
                <a:cubicBezTo>
                  <a:pt x="639" y="114"/>
                  <a:pt x="582" y="155"/>
                  <a:pt x="511" y="205"/>
                </a:cubicBezTo>
                <a:cubicBezTo>
                  <a:pt x="433" y="260"/>
                  <a:pt x="347" y="319"/>
                  <a:pt x="274" y="370"/>
                </a:cubicBezTo>
                <a:cubicBezTo>
                  <a:pt x="237" y="395"/>
                  <a:pt x="200" y="421"/>
                  <a:pt x="163" y="446"/>
                </a:cubicBezTo>
                <a:cubicBezTo>
                  <a:pt x="110" y="483"/>
                  <a:pt x="55" y="521"/>
                  <a:pt x="0" y="559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3" name="Freeform 57"/>
          <p:cNvSpPr/>
          <p:nvPr/>
        </p:nvSpPr>
        <p:spPr bwMode="auto">
          <a:xfrm>
            <a:off x="5233988" y="101600"/>
            <a:ext cx="1152525" cy="415925"/>
          </a:xfrm>
          <a:custGeom>
            <a:avLst/>
            <a:gdLst>
              <a:gd name="T0" fmla="*/ 0 w 448"/>
              <a:gd name="T1" fmla="*/ 162 h 162"/>
              <a:gd name="T2" fmla="*/ 0 w 448"/>
              <a:gd name="T3" fmla="*/ 162 h 162"/>
              <a:gd name="T4" fmla="*/ 111 w 448"/>
              <a:gd name="T5" fmla="*/ 70 h 162"/>
              <a:gd name="T6" fmla="*/ 235 w 448"/>
              <a:gd name="T7" fmla="*/ 17 h 162"/>
              <a:gd name="T8" fmla="*/ 341 w 448"/>
              <a:gd name="T9" fmla="*/ 18 h 162"/>
              <a:gd name="T10" fmla="*/ 351 w 448"/>
              <a:gd name="T11" fmla="*/ 21 h 162"/>
              <a:gd name="T12" fmla="*/ 448 w 448"/>
              <a:gd name="T13" fmla="*/ 83 h 162"/>
              <a:gd name="T14" fmla="*/ 448 w 448"/>
              <a:gd name="T15" fmla="*/ 83 h 162"/>
              <a:gd name="T16" fmla="*/ 235 w 448"/>
              <a:gd name="T17" fmla="*/ 18 h 162"/>
              <a:gd name="T18" fmla="*/ 0 w 448"/>
              <a:gd name="T19" fmla="*/ 16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48" h="162">
                <a:moveTo>
                  <a:pt x="0" y="162"/>
                </a:moveTo>
                <a:cubicBezTo>
                  <a:pt x="0" y="162"/>
                  <a:pt x="0" y="162"/>
                  <a:pt x="0" y="162"/>
                </a:cubicBezTo>
                <a:cubicBezTo>
                  <a:pt x="36" y="125"/>
                  <a:pt x="74" y="94"/>
                  <a:pt x="111" y="70"/>
                </a:cubicBezTo>
                <a:cubicBezTo>
                  <a:pt x="153" y="44"/>
                  <a:pt x="194" y="26"/>
                  <a:pt x="235" y="17"/>
                </a:cubicBezTo>
                <a:cubicBezTo>
                  <a:pt x="270" y="9"/>
                  <a:pt x="306" y="10"/>
                  <a:pt x="341" y="18"/>
                </a:cubicBezTo>
                <a:cubicBezTo>
                  <a:pt x="344" y="19"/>
                  <a:pt x="348" y="20"/>
                  <a:pt x="351" y="21"/>
                </a:cubicBezTo>
                <a:cubicBezTo>
                  <a:pt x="390" y="33"/>
                  <a:pt x="423" y="54"/>
                  <a:pt x="448" y="83"/>
                </a:cubicBezTo>
                <a:cubicBezTo>
                  <a:pt x="448" y="83"/>
                  <a:pt x="448" y="83"/>
                  <a:pt x="448" y="83"/>
                </a:cubicBezTo>
                <a:cubicBezTo>
                  <a:pt x="398" y="26"/>
                  <a:pt x="315" y="0"/>
                  <a:pt x="235" y="18"/>
                </a:cubicBezTo>
                <a:cubicBezTo>
                  <a:pt x="158" y="35"/>
                  <a:pt x="76" y="85"/>
                  <a:pt x="0" y="162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4" name="Freeform 61"/>
          <p:cNvSpPr/>
          <p:nvPr/>
        </p:nvSpPr>
        <p:spPr bwMode="auto">
          <a:xfrm>
            <a:off x="6386513" y="314325"/>
            <a:ext cx="230188" cy="925513"/>
          </a:xfrm>
          <a:custGeom>
            <a:avLst/>
            <a:gdLst>
              <a:gd name="T0" fmla="*/ 83 w 90"/>
              <a:gd name="T1" fmla="*/ 360 h 360"/>
              <a:gd name="T2" fmla="*/ 0 w 90"/>
              <a:gd name="T3" fmla="*/ 0 h 360"/>
              <a:gd name="T4" fmla="*/ 0 w 90"/>
              <a:gd name="T5" fmla="*/ 0 h 360"/>
              <a:gd name="T6" fmla="*/ 68 w 90"/>
              <a:gd name="T7" fmla="*/ 160 h 360"/>
              <a:gd name="T8" fmla="*/ 83 w 90"/>
              <a:gd name="T9" fmla="*/ 3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0" h="360">
                <a:moveTo>
                  <a:pt x="83" y="360"/>
                </a:moveTo>
                <a:cubicBezTo>
                  <a:pt x="90" y="210"/>
                  <a:pt x="60" y="82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31" y="42"/>
                  <a:pt x="54" y="96"/>
                  <a:pt x="68" y="160"/>
                </a:cubicBezTo>
                <a:cubicBezTo>
                  <a:pt x="82" y="220"/>
                  <a:pt x="87" y="288"/>
                  <a:pt x="83" y="360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5" name="Freeform 62"/>
          <p:cNvSpPr/>
          <p:nvPr/>
        </p:nvSpPr>
        <p:spPr bwMode="auto">
          <a:xfrm>
            <a:off x="5815013" y="-52388"/>
            <a:ext cx="800100" cy="1292225"/>
          </a:xfrm>
          <a:custGeom>
            <a:avLst/>
            <a:gdLst>
              <a:gd name="T0" fmla="*/ 305 w 311"/>
              <a:gd name="T1" fmla="*/ 503 h 503"/>
              <a:gd name="T2" fmla="*/ 224 w 311"/>
              <a:gd name="T3" fmla="*/ 125 h 503"/>
              <a:gd name="T4" fmla="*/ 0 w 311"/>
              <a:gd name="T5" fmla="*/ 9 h 503"/>
              <a:gd name="T6" fmla="*/ 0 w 311"/>
              <a:gd name="T7" fmla="*/ 8 h 503"/>
              <a:gd name="T8" fmla="*/ 225 w 311"/>
              <a:gd name="T9" fmla="*/ 124 h 503"/>
              <a:gd name="T10" fmla="*/ 291 w 311"/>
              <a:gd name="T11" fmla="*/ 294 h 503"/>
              <a:gd name="T12" fmla="*/ 305 w 311"/>
              <a:gd name="T13" fmla="*/ 503 h 5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11" h="503">
                <a:moveTo>
                  <a:pt x="305" y="503"/>
                </a:moveTo>
                <a:cubicBezTo>
                  <a:pt x="311" y="346"/>
                  <a:pt x="284" y="215"/>
                  <a:pt x="224" y="125"/>
                </a:cubicBezTo>
                <a:cubicBezTo>
                  <a:pt x="173" y="46"/>
                  <a:pt x="85" y="1"/>
                  <a:pt x="0" y="9"/>
                </a:cubicBezTo>
                <a:cubicBezTo>
                  <a:pt x="0" y="8"/>
                  <a:pt x="0" y="8"/>
                  <a:pt x="0" y="8"/>
                </a:cubicBezTo>
                <a:cubicBezTo>
                  <a:pt x="85" y="0"/>
                  <a:pt x="173" y="46"/>
                  <a:pt x="225" y="124"/>
                </a:cubicBezTo>
                <a:cubicBezTo>
                  <a:pt x="255" y="170"/>
                  <a:pt x="277" y="227"/>
                  <a:pt x="291" y="294"/>
                </a:cubicBezTo>
                <a:cubicBezTo>
                  <a:pt x="304" y="357"/>
                  <a:pt x="309" y="428"/>
                  <a:pt x="305" y="50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6" name="Freeform 63"/>
          <p:cNvSpPr/>
          <p:nvPr/>
        </p:nvSpPr>
        <p:spPr bwMode="auto">
          <a:xfrm>
            <a:off x="5021263" y="-230188"/>
            <a:ext cx="1593850" cy="1470025"/>
          </a:xfrm>
          <a:custGeom>
            <a:avLst/>
            <a:gdLst>
              <a:gd name="T0" fmla="*/ 614 w 620"/>
              <a:gd name="T1" fmla="*/ 572 h 572"/>
              <a:gd name="T2" fmla="*/ 556 w 620"/>
              <a:gd name="T3" fmla="*/ 214 h 572"/>
              <a:gd name="T4" fmla="*/ 385 w 620"/>
              <a:gd name="T5" fmla="*/ 39 h 572"/>
              <a:gd name="T6" fmla="*/ 366 w 620"/>
              <a:gd name="T7" fmla="*/ 33 h 572"/>
              <a:gd name="T8" fmla="*/ 1 w 620"/>
              <a:gd name="T9" fmla="*/ 189 h 572"/>
              <a:gd name="T10" fmla="*/ 0 w 620"/>
              <a:gd name="T11" fmla="*/ 189 h 572"/>
              <a:gd name="T12" fmla="*/ 182 w 620"/>
              <a:gd name="T13" fmla="*/ 55 h 572"/>
              <a:gd name="T14" fmla="*/ 284 w 620"/>
              <a:gd name="T15" fmla="*/ 27 h 572"/>
              <a:gd name="T16" fmla="*/ 386 w 620"/>
              <a:gd name="T17" fmla="*/ 38 h 572"/>
              <a:gd name="T18" fmla="*/ 557 w 620"/>
              <a:gd name="T19" fmla="*/ 213 h 572"/>
              <a:gd name="T20" fmla="*/ 615 w 620"/>
              <a:gd name="T21" fmla="*/ 572 h 572"/>
              <a:gd name="T22" fmla="*/ 614 w 620"/>
              <a:gd name="T23" fmla="*/ 572 h 5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20" h="572">
                <a:moveTo>
                  <a:pt x="614" y="572"/>
                </a:moveTo>
                <a:cubicBezTo>
                  <a:pt x="619" y="433"/>
                  <a:pt x="599" y="309"/>
                  <a:pt x="556" y="214"/>
                </a:cubicBezTo>
                <a:cubicBezTo>
                  <a:pt x="518" y="127"/>
                  <a:pt x="455" y="63"/>
                  <a:pt x="385" y="39"/>
                </a:cubicBezTo>
                <a:cubicBezTo>
                  <a:pt x="379" y="36"/>
                  <a:pt x="372" y="35"/>
                  <a:pt x="366" y="33"/>
                </a:cubicBezTo>
                <a:cubicBezTo>
                  <a:pt x="234" y="0"/>
                  <a:pt x="88" y="95"/>
                  <a:pt x="1" y="189"/>
                </a:cubicBezTo>
                <a:cubicBezTo>
                  <a:pt x="0" y="189"/>
                  <a:pt x="0" y="189"/>
                  <a:pt x="0" y="189"/>
                </a:cubicBezTo>
                <a:cubicBezTo>
                  <a:pt x="54" y="130"/>
                  <a:pt x="119" y="83"/>
                  <a:pt x="182" y="55"/>
                </a:cubicBezTo>
                <a:cubicBezTo>
                  <a:pt x="217" y="39"/>
                  <a:pt x="251" y="30"/>
                  <a:pt x="284" y="27"/>
                </a:cubicBezTo>
                <a:cubicBezTo>
                  <a:pt x="320" y="23"/>
                  <a:pt x="354" y="27"/>
                  <a:pt x="386" y="38"/>
                </a:cubicBezTo>
                <a:cubicBezTo>
                  <a:pt x="456" y="63"/>
                  <a:pt x="518" y="127"/>
                  <a:pt x="557" y="213"/>
                </a:cubicBezTo>
                <a:cubicBezTo>
                  <a:pt x="600" y="308"/>
                  <a:pt x="620" y="433"/>
                  <a:pt x="615" y="572"/>
                </a:cubicBezTo>
                <a:lnTo>
                  <a:pt x="614" y="572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7" name="Freeform 64"/>
          <p:cNvSpPr/>
          <p:nvPr/>
        </p:nvSpPr>
        <p:spPr bwMode="auto">
          <a:xfrm>
            <a:off x="4846638" y="-268288"/>
            <a:ext cx="1768475" cy="1508125"/>
          </a:xfrm>
          <a:custGeom>
            <a:avLst/>
            <a:gdLst>
              <a:gd name="T0" fmla="*/ 682 w 688"/>
              <a:gd name="T1" fmla="*/ 587 h 587"/>
              <a:gd name="T2" fmla="*/ 608 w 688"/>
              <a:gd name="T3" fmla="*/ 190 h 587"/>
              <a:gd name="T4" fmla="*/ 423 w 688"/>
              <a:gd name="T5" fmla="*/ 33 h 587"/>
              <a:gd name="T6" fmla="*/ 404 w 688"/>
              <a:gd name="T7" fmla="*/ 29 h 587"/>
              <a:gd name="T8" fmla="*/ 1 w 688"/>
              <a:gd name="T9" fmla="*/ 258 h 587"/>
              <a:gd name="T10" fmla="*/ 0 w 688"/>
              <a:gd name="T11" fmla="*/ 257 h 587"/>
              <a:gd name="T12" fmla="*/ 180 w 688"/>
              <a:gd name="T13" fmla="*/ 85 h 587"/>
              <a:gd name="T14" fmla="*/ 404 w 688"/>
              <a:gd name="T15" fmla="*/ 29 h 587"/>
              <a:gd name="T16" fmla="*/ 518 w 688"/>
              <a:gd name="T17" fmla="*/ 80 h 587"/>
              <a:gd name="T18" fmla="*/ 609 w 688"/>
              <a:gd name="T19" fmla="*/ 190 h 587"/>
              <a:gd name="T20" fmla="*/ 683 w 688"/>
              <a:gd name="T21" fmla="*/ 587 h 587"/>
              <a:gd name="T22" fmla="*/ 682 w 688"/>
              <a:gd name="T23" fmla="*/ 587 h 5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88" h="587">
                <a:moveTo>
                  <a:pt x="682" y="587"/>
                </a:moveTo>
                <a:cubicBezTo>
                  <a:pt x="688" y="429"/>
                  <a:pt x="662" y="291"/>
                  <a:pt x="608" y="190"/>
                </a:cubicBezTo>
                <a:cubicBezTo>
                  <a:pt x="564" y="109"/>
                  <a:pt x="496" y="51"/>
                  <a:pt x="423" y="33"/>
                </a:cubicBezTo>
                <a:cubicBezTo>
                  <a:pt x="416" y="32"/>
                  <a:pt x="410" y="30"/>
                  <a:pt x="404" y="29"/>
                </a:cubicBezTo>
                <a:cubicBezTo>
                  <a:pt x="211" y="0"/>
                  <a:pt x="47" y="197"/>
                  <a:pt x="1" y="258"/>
                </a:cubicBezTo>
                <a:cubicBezTo>
                  <a:pt x="0" y="257"/>
                  <a:pt x="0" y="257"/>
                  <a:pt x="0" y="257"/>
                </a:cubicBezTo>
                <a:cubicBezTo>
                  <a:pt x="38" y="207"/>
                  <a:pt x="100" y="136"/>
                  <a:pt x="180" y="85"/>
                </a:cubicBezTo>
                <a:cubicBezTo>
                  <a:pt x="257" y="37"/>
                  <a:pt x="332" y="18"/>
                  <a:pt x="404" y="29"/>
                </a:cubicBezTo>
                <a:cubicBezTo>
                  <a:pt x="443" y="35"/>
                  <a:pt x="482" y="52"/>
                  <a:pt x="518" y="80"/>
                </a:cubicBezTo>
                <a:cubicBezTo>
                  <a:pt x="554" y="108"/>
                  <a:pt x="585" y="146"/>
                  <a:pt x="609" y="190"/>
                </a:cubicBezTo>
                <a:cubicBezTo>
                  <a:pt x="663" y="291"/>
                  <a:pt x="688" y="428"/>
                  <a:pt x="683" y="587"/>
                </a:cubicBezTo>
                <a:lnTo>
                  <a:pt x="682" y="587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8" name="Freeform 65"/>
          <p:cNvSpPr/>
          <p:nvPr/>
        </p:nvSpPr>
        <p:spPr bwMode="auto">
          <a:xfrm>
            <a:off x="708025" y="1239837"/>
            <a:ext cx="5894388" cy="4816476"/>
          </a:xfrm>
          <a:custGeom>
            <a:avLst/>
            <a:gdLst>
              <a:gd name="T0" fmla="*/ 0 w 2293"/>
              <a:gd name="T1" fmla="*/ 1866 h 1874"/>
              <a:gd name="T2" fmla="*/ 0 w 2293"/>
              <a:gd name="T3" fmla="*/ 1865 h 1874"/>
              <a:gd name="T4" fmla="*/ 360 w 2293"/>
              <a:gd name="T5" fmla="*/ 1851 h 1874"/>
              <a:gd name="T6" fmla="*/ 770 w 2293"/>
              <a:gd name="T7" fmla="*/ 1748 h 1874"/>
              <a:gd name="T8" fmla="*/ 1586 w 2293"/>
              <a:gd name="T9" fmla="*/ 1274 h 1874"/>
              <a:gd name="T10" fmla="*/ 2129 w 2293"/>
              <a:gd name="T11" fmla="*/ 607 h 1874"/>
              <a:gd name="T12" fmla="*/ 2292 w 2293"/>
              <a:gd name="T13" fmla="*/ 0 h 1874"/>
              <a:gd name="T14" fmla="*/ 2293 w 2293"/>
              <a:gd name="T15" fmla="*/ 0 h 1874"/>
              <a:gd name="T16" fmla="*/ 2130 w 2293"/>
              <a:gd name="T17" fmla="*/ 607 h 1874"/>
              <a:gd name="T18" fmla="*/ 1586 w 2293"/>
              <a:gd name="T19" fmla="*/ 1275 h 1874"/>
              <a:gd name="T20" fmla="*/ 770 w 2293"/>
              <a:gd name="T21" fmla="*/ 1748 h 1874"/>
              <a:gd name="T22" fmla="*/ 360 w 2293"/>
              <a:gd name="T23" fmla="*/ 1852 h 1874"/>
              <a:gd name="T24" fmla="*/ 0 w 2293"/>
              <a:gd name="T25" fmla="*/ 1866 h 18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2293" h="1874">
                <a:moveTo>
                  <a:pt x="0" y="1866"/>
                </a:moveTo>
                <a:cubicBezTo>
                  <a:pt x="0" y="1865"/>
                  <a:pt x="0" y="1865"/>
                  <a:pt x="0" y="1865"/>
                </a:cubicBezTo>
                <a:cubicBezTo>
                  <a:pt x="113" y="1873"/>
                  <a:pt x="235" y="1869"/>
                  <a:pt x="360" y="1851"/>
                </a:cubicBezTo>
                <a:cubicBezTo>
                  <a:pt x="496" y="1831"/>
                  <a:pt x="634" y="1796"/>
                  <a:pt x="770" y="1748"/>
                </a:cubicBezTo>
                <a:cubicBezTo>
                  <a:pt x="1061" y="1644"/>
                  <a:pt x="1343" y="1481"/>
                  <a:pt x="1586" y="1274"/>
                </a:cubicBezTo>
                <a:cubicBezTo>
                  <a:pt x="1818" y="1076"/>
                  <a:pt x="2006" y="845"/>
                  <a:pt x="2129" y="607"/>
                </a:cubicBezTo>
                <a:cubicBezTo>
                  <a:pt x="2235" y="402"/>
                  <a:pt x="2291" y="192"/>
                  <a:pt x="2292" y="0"/>
                </a:cubicBezTo>
                <a:cubicBezTo>
                  <a:pt x="2293" y="0"/>
                  <a:pt x="2293" y="0"/>
                  <a:pt x="2293" y="0"/>
                </a:cubicBezTo>
                <a:cubicBezTo>
                  <a:pt x="2292" y="192"/>
                  <a:pt x="2236" y="402"/>
                  <a:pt x="2130" y="607"/>
                </a:cubicBezTo>
                <a:cubicBezTo>
                  <a:pt x="2007" y="846"/>
                  <a:pt x="1819" y="1077"/>
                  <a:pt x="1586" y="1275"/>
                </a:cubicBezTo>
                <a:cubicBezTo>
                  <a:pt x="1343" y="1481"/>
                  <a:pt x="1061" y="1645"/>
                  <a:pt x="770" y="1748"/>
                </a:cubicBezTo>
                <a:cubicBezTo>
                  <a:pt x="634" y="1797"/>
                  <a:pt x="496" y="1832"/>
                  <a:pt x="360" y="1852"/>
                </a:cubicBezTo>
                <a:cubicBezTo>
                  <a:pt x="235" y="1870"/>
                  <a:pt x="113" y="1874"/>
                  <a:pt x="0" y="186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49" name="Freeform 66"/>
          <p:cNvSpPr/>
          <p:nvPr/>
        </p:nvSpPr>
        <p:spPr bwMode="auto">
          <a:xfrm>
            <a:off x="2498725" y="1239837"/>
            <a:ext cx="4103688" cy="4770438"/>
          </a:xfrm>
          <a:custGeom>
            <a:avLst/>
            <a:gdLst>
              <a:gd name="T0" fmla="*/ 0 w 1596"/>
              <a:gd name="T1" fmla="*/ 1856 h 1856"/>
              <a:gd name="T2" fmla="*/ 0 w 1596"/>
              <a:gd name="T3" fmla="*/ 1856 h 1856"/>
              <a:gd name="T4" fmla="*/ 584 w 1596"/>
              <a:gd name="T5" fmla="*/ 1603 h 1856"/>
              <a:gd name="T6" fmla="*/ 1127 w 1596"/>
              <a:gd name="T7" fmla="*/ 1127 h 1856"/>
              <a:gd name="T8" fmla="*/ 1481 w 1596"/>
              <a:gd name="T9" fmla="*/ 541 h 1856"/>
              <a:gd name="T10" fmla="*/ 1595 w 1596"/>
              <a:gd name="T11" fmla="*/ 0 h 1856"/>
              <a:gd name="T12" fmla="*/ 1596 w 1596"/>
              <a:gd name="T13" fmla="*/ 0 h 1856"/>
              <a:gd name="T14" fmla="*/ 1566 w 1596"/>
              <a:gd name="T15" fmla="*/ 264 h 1856"/>
              <a:gd name="T16" fmla="*/ 1482 w 1596"/>
              <a:gd name="T17" fmla="*/ 542 h 1856"/>
              <a:gd name="T18" fmla="*/ 1332 w 1596"/>
              <a:gd name="T19" fmla="*/ 842 h 1856"/>
              <a:gd name="T20" fmla="*/ 1127 w 1596"/>
              <a:gd name="T21" fmla="*/ 1128 h 1856"/>
              <a:gd name="T22" fmla="*/ 872 w 1596"/>
              <a:gd name="T23" fmla="*/ 1388 h 1856"/>
              <a:gd name="T24" fmla="*/ 585 w 1596"/>
              <a:gd name="T25" fmla="*/ 1604 h 1856"/>
              <a:gd name="T26" fmla="*/ 293 w 1596"/>
              <a:gd name="T27" fmla="*/ 1759 h 1856"/>
              <a:gd name="T28" fmla="*/ 0 w 1596"/>
              <a:gd name="T29" fmla="*/ 1856 h 18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596" h="1856">
                <a:moveTo>
                  <a:pt x="0" y="1856"/>
                </a:moveTo>
                <a:cubicBezTo>
                  <a:pt x="0" y="1856"/>
                  <a:pt x="0" y="1856"/>
                  <a:pt x="0" y="1856"/>
                </a:cubicBezTo>
                <a:cubicBezTo>
                  <a:pt x="193" y="1810"/>
                  <a:pt x="395" y="1723"/>
                  <a:pt x="584" y="1603"/>
                </a:cubicBezTo>
                <a:cubicBezTo>
                  <a:pt x="784" y="1477"/>
                  <a:pt x="971" y="1312"/>
                  <a:pt x="1127" y="1127"/>
                </a:cubicBezTo>
                <a:cubicBezTo>
                  <a:pt x="1278" y="946"/>
                  <a:pt x="1401" y="744"/>
                  <a:pt x="1481" y="541"/>
                </a:cubicBezTo>
                <a:cubicBezTo>
                  <a:pt x="1554" y="358"/>
                  <a:pt x="1593" y="171"/>
                  <a:pt x="1595" y="0"/>
                </a:cubicBezTo>
                <a:cubicBezTo>
                  <a:pt x="1596" y="0"/>
                  <a:pt x="1596" y="0"/>
                  <a:pt x="1596" y="0"/>
                </a:cubicBezTo>
                <a:cubicBezTo>
                  <a:pt x="1595" y="85"/>
                  <a:pt x="1585" y="174"/>
                  <a:pt x="1566" y="264"/>
                </a:cubicBezTo>
                <a:cubicBezTo>
                  <a:pt x="1547" y="355"/>
                  <a:pt x="1519" y="449"/>
                  <a:pt x="1482" y="542"/>
                </a:cubicBezTo>
                <a:cubicBezTo>
                  <a:pt x="1442" y="643"/>
                  <a:pt x="1391" y="744"/>
                  <a:pt x="1332" y="842"/>
                </a:cubicBezTo>
                <a:cubicBezTo>
                  <a:pt x="1272" y="940"/>
                  <a:pt x="1203" y="1037"/>
                  <a:pt x="1127" y="1128"/>
                </a:cubicBezTo>
                <a:cubicBezTo>
                  <a:pt x="1049" y="1221"/>
                  <a:pt x="963" y="1308"/>
                  <a:pt x="872" y="1388"/>
                </a:cubicBezTo>
                <a:cubicBezTo>
                  <a:pt x="781" y="1468"/>
                  <a:pt x="684" y="1541"/>
                  <a:pt x="585" y="1604"/>
                </a:cubicBezTo>
                <a:cubicBezTo>
                  <a:pt x="489" y="1664"/>
                  <a:pt x="391" y="1716"/>
                  <a:pt x="293" y="1759"/>
                </a:cubicBezTo>
                <a:cubicBezTo>
                  <a:pt x="195" y="1801"/>
                  <a:pt x="97" y="1834"/>
                  <a:pt x="0" y="18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0" name="Freeform 67"/>
          <p:cNvSpPr/>
          <p:nvPr/>
        </p:nvSpPr>
        <p:spPr bwMode="auto">
          <a:xfrm>
            <a:off x="4510088" y="1239837"/>
            <a:ext cx="2092325" cy="3741738"/>
          </a:xfrm>
          <a:custGeom>
            <a:avLst/>
            <a:gdLst>
              <a:gd name="T0" fmla="*/ 0 w 814"/>
              <a:gd name="T1" fmla="*/ 1456 h 1456"/>
              <a:gd name="T2" fmla="*/ 0 w 814"/>
              <a:gd name="T3" fmla="*/ 1456 h 1456"/>
              <a:gd name="T4" fmla="*/ 285 w 814"/>
              <a:gd name="T5" fmla="*/ 1228 h 1456"/>
              <a:gd name="T6" fmla="*/ 547 w 814"/>
              <a:gd name="T7" fmla="*/ 881 h 1456"/>
              <a:gd name="T8" fmla="*/ 813 w 814"/>
              <a:gd name="T9" fmla="*/ 0 h 1456"/>
              <a:gd name="T10" fmla="*/ 814 w 814"/>
              <a:gd name="T11" fmla="*/ 0 h 1456"/>
              <a:gd name="T12" fmla="*/ 548 w 814"/>
              <a:gd name="T13" fmla="*/ 881 h 1456"/>
              <a:gd name="T14" fmla="*/ 286 w 814"/>
              <a:gd name="T15" fmla="*/ 1228 h 1456"/>
              <a:gd name="T16" fmla="*/ 0 w 814"/>
              <a:gd name="T17" fmla="*/ 1456 h 14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814" h="1456">
                <a:moveTo>
                  <a:pt x="0" y="1456"/>
                </a:moveTo>
                <a:cubicBezTo>
                  <a:pt x="0" y="1456"/>
                  <a:pt x="0" y="1456"/>
                  <a:pt x="0" y="1456"/>
                </a:cubicBezTo>
                <a:cubicBezTo>
                  <a:pt x="100" y="1396"/>
                  <a:pt x="196" y="1320"/>
                  <a:pt x="285" y="1228"/>
                </a:cubicBezTo>
                <a:cubicBezTo>
                  <a:pt x="384" y="1126"/>
                  <a:pt x="472" y="1009"/>
                  <a:pt x="547" y="881"/>
                </a:cubicBezTo>
                <a:cubicBezTo>
                  <a:pt x="711" y="602"/>
                  <a:pt x="805" y="289"/>
                  <a:pt x="813" y="0"/>
                </a:cubicBezTo>
                <a:cubicBezTo>
                  <a:pt x="814" y="0"/>
                  <a:pt x="814" y="0"/>
                  <a:pt x="814" y="0"/>
                </a:cubicBezTo>
                <a:cubicBezTo>
                  <a:pt x="806" y="290"/>
                  <a:pt x="712" y="602"/>
                  <a:pt x="548" y="881"/>
                </a:cubicBezTo>
                <a:cubicBezTo>
                  <a:pt x="473" y="1010"/>
                  <a:pt x="384" y="1127"/>
                  <a:pt x="286" y="1228"/>
                </a:cubicBezTo>
                <a:cubicBezTo>
                  <a:pt x="196" y="1320"/>
                  <a:pt x="100" y="1397"/>
                  <a:pt x="0" y="145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1" name="Freeform 68"/>
          <p:cNvSpPr/>
          <p:nvPr/>
        </p:nvSpPr>
        <p:spPr bwMode="auto">
          <a:xfrm>
            <a:off x="5141913" y="1239837"/>
            <a:ext cx="1460500" cy="2346325"/>
          </a:xfrm>
          <a:custGeom>
            <a:avLst/>
            <a:gdLst>
              <a:gd name="T0" fmla="*/ 0 w 568"/>
              <a:gd name="T1" fmla="*/ 913 h 913"/>
              <a:gd name="T2" fmla="*/ 0 w 568"/>
              <a:gd name="T3" fmla="*/ 912 h 913"/>
              <a:gd name="T4" fmla="*/ 163 w 568"/>
              <a:gd name="T5" fmla="*/ 823 h 913"/>
              <a:gd name="T6" fmla="*/ 337 w 568"/>
              <a:gd name="T7" fmla="*/ 638 h 913"/>
              <a:gd name="T8" fmla="*/ 567 w 568"/>
              <a:gd name="T9" fmla="*/ 0 h 913"/>
              <a:gd name="T10" fmla="*/ 568 w 568"/>
              <a:gd name="T11" fmla="*/ 0 h 913"/>
              <a:gd name="T12" fmla="*/ 495 w 568"/>
              <a:gd name="T13" fmla="*/ 345 h 913"/>
              <a:gd name="T14" fmla="*/ 338 w 568"/>
              <a:gd name="T15" fmla="*/ 639 h 913"/>
              <a:gd name="T16" fmla="*/ 163 w 568"/>
              <a:gd name="T17" fmla="*/ 824 h 913"/>
              <a:gd name="T18" fmla="*/ 0 w 568"/>
              <a:gd name="T19" fmla="*/ 913 h 9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568" h="913">
                <a:moveTo>
                  <a:pt x="0" y="913"/>
                </a:moveTo>
                <a:cubicBezTo>
                  <a:pt x="0" y="912"/>
                  <a:pt x="0" y="912"/>
                  <a:pt x="0" y="912"/>
                </a:cubicBezTo>
                <a:cubicBezTo>
                  <a:pt x="53" y="895"/>
                  <a:pt x="108" y="866"/>
                  <a:pt x="163" y="823"/>
                </a:cubicBezTo>
                <a:cubicBezTo>
                  <a:pt x="225" y="775"/>
                  <a:pt x="284" y="712"/>
                  <a:pt x="337" y="638"/>
                </a:cubicBezTo>
                <a:cubicBezTo>
                  <a:pt x="473" y="451"/>
                  <a:pt x="557" y="218"/>
                  <a:pt x="567" y="0"/>
                </a:cubicBezTo>
                <a:cubicBezTo>
                  <a:pt x="568" y="0"/>
                  <a:pt x="568" y="0"/>
                  <a:pt x="568" y="0"/>
                </a:cubicBezTo>
                <a:cubicBezTo>
                  <a:pt x="562" y="115"/>
                  <a:pt x="538" y="231"/>
                  <a:pt x="495" y="345"/>
                </a:cubicBezTo>
                <a:cubicBezTo>
                  <a:pt x="456" y="449"/>
                  <a:pt x="402" y="550"/>
                  <a:pt x="338" y="639"/>
                </a:cubicBezTo>
                <a:cubicBezTo>
                  <a:pt x="285" y="713"/>
                  <a:pt x="226" y="775"/>
                  <a:pt x="163" y="824"/>
                </a:cubicBezTo>
                <a:cubicBezTo>
                  <a:pt x="109" y="866"/>
                  <a:pt x="54" y="896"/>
                  <a:pt x="0" y="913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2" name="Freeform 69"/>
          <p:cNvSpPr/>
          <p:nvPr/>
        </p:nvSpPr>
        <p:spPr bwMode="auto">
          <a:xfrm>
            <a:off x="5403850" y="1239837"/>
            <a:ext cx="1198563" cy="2674938"/>
          </a:xfrm>
          <a:custGeom>
            <a:avLst/>
            <a:gdLst>
              <a:gd name="T0" fmla="*/ 1 w 466"/>
              <a:gd name="T1" fmla="*/ 1041 h 1041"/>
              <a:gd name="T2" fmla="*/ 0 w 466"/>
              <a:gd name="T3" fmla="*/ 1041 h 1041"/>
              <a:gd name="T4" fmla="*/ 307 w 466"/>
              <a:gd name="T5" fmla="*/ 613 h 1041"/>
              <a:gd name="T6" fmla="*/ 465 w 466"/>
              <a:gd name="T7" fmla="*/ 0 h 1041"/>
              <a:gd name="T8" fmla="*/ 466 w 466"/>
              <a:gd name="T9" fmla="*/ 0 h 1041"/>
              <a:gd name="T10" fmla="*/ 308 w 466"/>
              <a:gd name="T11" fmla="*/ 613 h 1041"/>
              <a:gd name="T12" fmla="*/ 1 w 466"/>
              <a:gd name="T13" fmla="*/ 1041 h 1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466" h="1041">
                <a:moveTo>
                  <a:pt x="1" y="1041"/>
                </a:moveTo>
                <a:cubicBezTo>
                  <a:pt x="0" y="1041"/>
                  <a:pt x="0" y="1041"/>
                  <a:pt x="0" y="1041"/>
                </a:cubicBezTo>
                <a:cubicBezTo>
                  <a:pt x="120" y="932"/>
                  <a:pt x="226" y="784"/>
                  <a:pt x="307" y="613"/>
                </a:cubicBezTo>
                <a:cubicBezTo>
                  <a:pt x="403" y="412"/>
                  <a:pt x="458" y="200"/>
                  <a:pt x="465" y="0"/>
                </a:cubicBezTo>
                <a:cubicBezTo>
                  <a:pt x="466" y="0"/>
                  <a:pt x="466" y="0"/>
                  <a:pt x="466" y="0"/>
                </a:cubicBezTo>
                <a:cubicBezTo>
                  <a:pt x="458" y="200"/>
                  <a:pt x="404" y="412"/>
                  <a:pt x="308" y="613"/>
                </a:cubicBezTo>
                <a:cubicBezTo>
                  <a:pt x="226" y="784"/>
                  <a:pt x="120" y="932"/>
                  <a:pt x="1" y="1041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3" name="Freeform 70"/>
          <p:cNvSpPr/>
          <p:nvPr/>
        </p:nvSpPr>
        <p:spPr bwMode="auto">
          <a:xfrm>
            <a:off x="5116513" y="265112"/>
            <a:ext cx="1485900" cy="974725"/>
          </a:xfrm>
          <a:custGeom>
            <a:avLst/>
            <a:gdLst>
              <a:gd name="T0" fmla="*/ 577 w 578"/>
              <a:gd name="T1" fmla="*/ 379 h 379"/>
              <a:gd name="T2" fmla="*/ 359 w 578"/>
              <a:gd name="T3" fmla="*/ 108 h 379"/>
              <a:gd name="T4" fmla="*/ 0 w 578"/>
              <a:gd name="T5" fmla="*/ 0 h 379"/>
              <a:gd name="T6" fmla="*/ 1 w 578"/>
              <a:gd name="T7" fmla="*/ 0 h 379"/>
              <a:gd name="T8" fmla="*/ 360 w 578"/>
              <a:gd name="T9" fmla="*/ 107 h 379"/>
              <a:gd name="T10" fmla="*/ 508 w 578"/>
              <a:gd name="T11" fmla="*/ 219 h 379"/>
              <a:gd name="T12" fmla="*/ 578 w 578"/>
              <a:gd name="T13" fmla="*/ 379 h 379"/>
              <a:gd name="T14" fmla="*/ 577 w 578"/>
              <a:gd name="T15" fmla="*/ 379 h 3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78" h="379">
                <a:moveTo>
                  <a:pt x="577" y="379"/>
                </a:moveTo>
                <a:cubicBezTo>
                  <a:pt x="570" y="231"/>
                  <a:pt x="422" y="140"/>
                  <a:pt x="359" y="108"/>
                </a:cubicBezTo>
                <a:cubicBezTo>
                  <a:pt x="262" y="58"/>
                  <a:pt x="148" y="24"/>
                  <a:pt x="0" y="0"/>
                </a:cubicBezTo>
                <a:cubicBezTo>
                  <a:pt x="1" y="0"/>
                  <a:pt x="1" y="0"/>
                  <a:pt x="1" y="0"/>
                </a:cubicBezTo>
                <a:cubicBezTo>
                  <a:pt x="148" y="23"/>
                  <a:pt x="262" y="57"/>
                  <a:pt x="360" y="107"/>
                </a:cubicBezTo>
                <a:cubicBezTo>
                  <a:pt x="419" y="138"/>
                  <a:pt x="470" y="176"/>
                  <a:pt x="508" y="219"/>
                </a:cubicBezTo>
                <a:cubicBezTo>
                  <a:pt x="551" y="269"/>
                  <a:pt x="575" y="323"/>
                  <a:pt x="578" y="379"/>
                </a:cubicBezTo>
                <a:lnTo>
                  <a:pt x="577" y="379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4" name="Freeform 71"/>
          <p:cNvSpPr/>
          <p:nvPr/>
        </p:nvSpPr>
        <p:spPr bwMode="auto">
          <a:xfrm>
            <a:off x="3079750" y="1239837"/>
            <a:ext cx="3522663" cy="1325563"/>
          </a:xfrm>
          <a:custGeom>
            <a:avLst/>
            <a:gdLst>
              <a:gd name="T0" fmla="*/ 0 w 1370"/>
              <a:gd name="T1" fmla="*/ 516 h 516"/>
              <a:gd name="T2" fmla="*/ 0 w 1370"/>
              <a:gd name="T3" fmla="*/ 515 h 516"/>
              <a:gd name="T4" fmla="*/ 529 w 1370"/>
              <a:gd name="T5" fmla="*/ 319 h 516"/>
              <a:gd name="T6" fmla="*/ 860 w 1370"/>
              <a:gd name="T7" fmla="*/ 204 h 516"/>
              <a:gd name="T8" fmla="*/ 1008 w 1370"/>
              <a:gd name="T9" fmla="*/ 153 h 516"/>
              <a:gd name="T10" fmla="*/ 1034 w 1370"/>
              <a:gd name="T11" fmla="*/ 144 h 516"/>
              <a:gd name="T12" fmla="*/ 1180 w 1370"/>
              <a:gd name="T13" fmla="*/ 92 h 516"/>
              <a:gd name="T14" fmla="*/ 1296 w 1370"/>
              <a:gd name="T15" fmla="*/ 48 h 516"/>
              <a:gd name="T16" fmla="*/ 1369 w 1370"/>
              <a:gd name="T17" fmla="*/ 5 h 516"/>
              <a:gd name="T18" fmla="*/ 1369 w 1370"/>
              <a:gd name="T19" fmla="*/ 1 h 516"/>
              <a:gd name="T20" fmla="*/ 1370 w 1370"/>
              <a:gd name="T21" fmla="*/ 0 h 516"/>
              <a:gd name="T22" fmla="*/ 1370 w 1370"/>
              <a:gd name="T23" fmla="*/ 5 h 516"/>
              <a:gd name="T24" fmla="*/ 1296 w 1370"/>
              <a:gd name="T25" fmla="*/ 48 h 516"/>
              <a:gd name="T26" fmla="*/ 1180 w 1370"/>
              <a:gd name="T27" fmla="*/ 93 h 516"/>
              <a:gd name="T28" fmla="*/ 1035 w 1370"/>
              <a:gd name="T29" fmla="*/ 144 h 516"/>
              <a:gd name="T30" fmla="*/ 1008 w 1370"/>
              <a:gd name="T31" fmla="*/ 154 h 516"/>
              <a:gd name="T32" fmla="*/ 860 w 1370"/>
              <a:gd name="T33" fmla="*/ 205 h 516"/>
              <a:gd name="T34" fmla="*/ 530 w 1370"/>
              <a:gd name="T35" fmla="*/ 320 h 516"/>
              <a:gd name="T36" fmla="*/ 0 w 1370"/>
              <a:gd name="T37" fmla="*/ 516 h 5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370" h="516">
                <a:moveTo>
                  <a:pt x="0" y="516"/>
                </a:moveTo>
                <a:cubicBezTo>
                  <a:pt x="0" y="515"/>
                  <a:pt x="0" y="515"/>
                  <a:pt x="0" y="515"/>
                </a:cubicBezTo>
                <a:cubicBezTo>
                  <a:pt x="161" y="452"/>
                  <a:pt x="334" y="388"/>
                  <a:pt x="529" y="319"/>
                </a:cubicBezTo>
                <a:cubicBezTo>
                  <a:pt x="645" y="278"/>
                  <a:pt x="754" y="240"/>
                  <a:pt x="860" y="204"/>
                </a:cubicBezTo>
                <a:cubicBezTo>
                  <a:pt x="912" y="186"/>
                  <a:pt x="960" y="169"/>
                  <a:pt x="1008" y="153"/>
                </a:cubicBezTo>
                <a:cubicBezTo>
                  <a:pt x="1017" y="150"/>
                  <a:pt x="1026" y="147"/>
                  <a:pt x="1034" y="144"/>
                </a:cubicBezTo>
                <a:cubicBezTo>
                  <a:pt x="1087" y="125"/>
                  <a:pt x="1136" y="108"/>
                  <a:pt x="1180" y="92"/>
                </a:cubicBezTo>
                <a:cubicBezTo>
                  <a:pt x="1230" y="74"/>
                  <a:pt x="1267" y="60"/>
                  <a:pt x="1296" y="48"/>
                </a:cubicBezTo>
                <a:cubicBezTo>
                  <a:pt x="1341" y="29"/>
                  <a:pt x="1366" y="14"/>
                  <a:pt x="1369" y="5"/>
                </a:cubicBezTo>
                <a:cubicBezTo>
                  <a:pt x="1370" y="3"/>
                  <a:pt x="1370" y="2"/>
                  <a:pt x="1369" y="1"/>
                </a:cubicBezTo>
                <a:cubicBezTo>
                  <a:pt x="1370" y="0"/>
                  <a:pt x="1370" y="0"/>
                  <a:pt x="1370" y="0"/>
                </a:cubicBezTo>
                <a:cubicBezTo>
                  <a:pt x="1370" y="2"/>
                  <a:pt x="1370" y="3"/>
                  <a:pt x="1370" y="5"/>
                </a:cubicBezTo>
                <a:cubicBezTo>
                  <a:pt x="1366" y="15"/>
                  <a:pt x="1342" y="29"/>
                  <a:pt x="1296" y="48"/>
                </a:cubicBezTo>
                <a:cubicBezTo>
                  <a:pt x="1267" y="60"/>
                  <a:pt x="1230" y="74"/>
                  <a:pt x="1180" y="93"/>
                </a:cubicBezTo>
                <a:cubicBezTo>
                  <a:pt x="1137" y="109"/>
                  <a:pt x="1087" y="126"/>
                  <a:pt x="1035" y="144"/>
                </a:cubicBezTo>
                <a:cubicBezTo>
                  <a:pt x="1026" y="147"/>
                  <a:pt x="1017" y="150"/>
                  <a:pt x="1008" y="154"/>
                </a:cubicBezTo>
                <a:cubicBezTo>
                  <a:pt x="961" y="170"/>
                  <a:pt x="912" y="187"/>
                  <a:pt x="860" y="205"/>
                </a:cubicBezTo>
                <a:cubicBezTo>
                  <a:pt x="755" y="241"/>
                  <a:pt x="646" y="279"/>
                  <a:pt x="530" y="320"/>
                </a:cubicBezTo>
                <a:cubicBezTo>
                  <a:pt x="335" y="389"/>
                  <a:pt x="161" y="453"/>
                  <a:pt x="0" y="51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5" name="Freeform 72"/>
          <p:cNvSpPr/>
          <p:nvPr/>
        </p:nvSpPr>
        <p:spPr bwMode="auto">
          <a:xfrm>
            <a:off x="4378325" y="1016000"/>
            <a:ext cx="2233613" cy="735013"/>
          </a:xfrm>
          <a:custGeom>
            <a:avLst/>
            <a:gdLst>
              <a:gd name="T0" fmla="*/ 0 w 869"/>
              <a:gd name="T1" fmla="*/ 286 h 286"/>
              <a:gd name="T2" fmla="*/ 0 w 869"/>
              <a:gd name="T3" fmla="*/ 285 h 286"/>
              <a:gd name="T4" fmla="*/ 332 w 869"/>
              <a:gd name="T5" fmla="*/ 106 h 286"/>
              <a:gd name="T6" fmla="*/ 631 w 869"/>
              <a:gd name="T7" fmla="*/ 14 h 286"/>
              <a:gd name="T8" fmla="*/ 817 w 869"/>
              <a:gd name="T9" fmla="*/ 18 h 286"/>
              <a:gd name="T10" fmla="*/ 865 w 869"/>
              <a:gd name="T11" fmla="*/ 88 h 286"/>
              <a:gd name="T12" fmla="*/ 864 w 869"/>
              <a:gd name="T13" fmla="*/ 87 h 286"/>
              <a:gd name="T14" fmla="*/ 817 w 869"/>
              <a:gd name="T15" fmla="*/ 19 h 286"/>
              <a:gd name="T16" fmla="*/ 631 w 869"/>
              <a:gd name="T17" fmla="*/ 14 h 286"/>
              <a:gd name="T18" fmla="*/ 332 w 869"/>
              <a:gd name="T19" fmla="*/ 107 h 286"/>
              <a:gd name="T20" fmla="*/ 0 w 869"/>
              <a:gd name="T21" fmla="*/ 286 h 2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869" h="286">
                <a:moveTo>
                  <a:pt x="0" y="286"/>
                </a:moveTo>
                <a:cubicBezTo>
                  <a:pt x="0" y="285"/>
                  <a:pt x="0" y="285"/>
                  <a:pt x="0" y="285"/>
                </a:cubicBezTo>
                <a:cubicBezTo>
                  <a:pt x="110" y="213"/>
                  <a:pt x="221" y="153"/>
                  <a:pt x="332" y="106"/>
                </a:cubicBezTo>
                <a:cubicBezTo>
                  <a:pt x="441" y="59"/>
                  <a:pt x="542" y="28"/>
                  <a:pt x="631" y="14"/>
                </a:cubicBezTo>
                <a:cubicBezTo>
                  <a:pt x="712" y="0"/>
                  <a:pt x="775" y="2"/>
                  <a:pt x="817" y="18"/>
                </a:cubicBezTo>
                <a:cubicBezTo>
                  <a:pt x="850" y="31"/>
                  <a:pt x="869" y="60"/>
                  <a:pt x="865" y="88"/>
                </a:cubicBezTo>
                <a:cubicBezTo>
                  <a:pt x="864" y="87"/>
                  <a:pt x="864" y="87"/>
                  <a:pt x="864" y="87"/>
                </a:cubicBezTo>
                <a:cubicBezTo>
                  <a:pt x="869" y="60"/>
                  <a:pt x="849" y="31"/>
                  <a:pt x="817" y="19"/>
                </a:cubicBezTo>
                <a:cubicBezTo>
                  <a:pt x="775" y="3"/>
                  <a:pt x="712" y="1"/>
                  <a:pt x="631" y="14"/>
                </a:cubicBezTo>
                <a:cubicBezTo>
                  <a:pt x="542" y="29"/>
                  <a:pt x="441" y="60"/>
                  <a:pt x="332" y="107"/>
                </a:cubicBezTo>
                <a:cubicBezTo>
                  <a:pt x="222" y="154"/>
                  <a:pt x="110" y="214"/>
                  <a:pt x="0" y="286"/>
                </a:cubicBez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56" name="Freeform 73"/>
          <p:cNvSpPr/>
          <p:nvPr/>
        </p:nvSpPr>
        <p:spPr bwMode="auto">
          <a:xfrm>
            <a:off x="5232400" y="147637"/>
            <a:ext cx="1379538" cy="1092200"/>
          </a:xfrm>
          <a:custGeom>
            <a:avLst/>
            <a:gdLst>
              <a:gd name="T0" fmla="*/ 532 w 537"/>
              <a:gd name="T1" fmla="*/ 425 h 425"/>
              <a:gd name="T2" fmla="*/ 494 w 537"/>
              <a:gd name="T3" fmla="*/ 175 h 425"/>
              <a:gd name="T4" fmla="*/ 363 w 537"/>
              <a:gd name="T5" fmla="*/ 23 h 425"/>
              <a:gd name="T6" fmla="*/ 180 w 537"/>
              <a:gd name="T7" fmla="*/ 28 h 425"/>
              <a:gd name="T8" fmla="*/ 1 w 537"/>
              <a:gd name="T9" fmla="*/ 144 h 425"/>
              <a:gd name="T10" fmla="*/ 0 w 537"/>
              <a:gd name="T11" fmla="*/ 144 h 425"/>
              <a:gd name="T12" fmla="*/ 179 w 537"/>
              <a:gd name="T13" fmla="*/ 27 h 425"/>
              <a:gd name="T14" fmla="*/ 363 w 537"/>
              <a:gd name="T15" fmla="*/ 23 h 425"/>
              <a:gd name="T16" fmla="*/ 495 w 537"/>
              <a:gd name="T17" fmla="*/ 175 h 425"/>
              <a:gd name="T18" fmla="*/ 533 w 537"/>
              <a:gd name="T19" fmla="*/ 425 h 425"/>
              <a:gd name="T20" fmla="*/ 532 w 537"/>
              <a:gd name="T21" fmla="*/ 425 h 4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537" h="425">
                <a:moveTo>
                  <a:pt x="532" y="425"/>
                </a:moveTo>
                <a:cubicBezTo>
                  <a:pt x="536" y="335"/>
                  <a:pt x="523" y="246"/>
                  <a:pt x="494" y="175"/>
                </a:cubicBezTo>
                <a:cubicBezTo>
                  <a:pt x="464" y="99"/>
                  <a:pt x="418" y="47"/>
                  <a:pt x="363" y="23"/>
                </a:cubicBezTo>
                <a:cubicBezTo>
                  <a:pt x="311" y="1"/>
                  <a:pt x="247" y="3"/>
                  <a:pt x="180" y="28"/>
                </a:cubicBezTo>
                <a:cubicBezTo>
                  <a:pt x="119" y="50"/>
                  <a:pt x="55" y="91"/>
                  <a:pt x="1" y="144"/>
                </a:cubicBezTo>
                <a:cubicBezTo>
                  <a:pt x="0" y="144"/>
                  <a:pt x="0" y="144"/>
                  <a:pt x="0" y="144"/>
                </a:cubicBezTo>
                <a:cubicBezTo>
                  <a:pt x="55" y="91"/>
                  <a:pt x="118" y="49"/>
                  <a:pt x="179" y="27"/>
                </a:cubicBezTo>
                <a:cubicBezTo>
                  <a:pt x="247" y="2"/>
                  <a:pt x="311" y="0"/>
                  <a:pt x="363" y="23"/>
                </a:cubicBezTo>
                <a:cubicBezTo>
                  <a:pt x="419" y="46"/>
                  <a:pt x="464" y="99"/>
                  <a:pt x="495" y="175"/>
                </a:cubicBezTo>
                <a:cubicBezTo>
                  <a:pt x="524" y="246"/>
                  <a:pt x="537" y="335"/>
                  <a:pt x="533" y="425"/>
                </a:cubicBezTo>
                <a:lnTo>
                  <a:pt x="532" y="425"/>
                </a:lnTo>
                <a:close/>
              </a:path>
            </a:pathLst>
          </a:custGeom>
          <a:solidFill>
            <a:srgbClr val="000000"/>
          </a:solidFill>
          <a:ln w="3175">
            <a:solidFill>
              <a:schemeClr val="bg1">
                <a:lumMod val="75000"/>
              </a:schemeClr>
            </a:solidFill>
            <a:round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grpSp>
        <p:nvGrpSpPr>
          <p:cNvPr id="57" name="组合 56"/>
          <p:cNvGrpSpPr/>
          <p:nvPr/>
        </p:nvGrpSpPr>
        <p:grpSpPr>
          <a:xfrm>
            <a:off x="1827622" y="1343919"/>
            <a:ext cx="2304000" cy="2304000"/>
            <a:chOff x="1827622" y="1343919"/>
            <a:chExt cx="2304000" cy="2304000"/>
          </a:xfrm>
        </p:grpSpPr>
        <p:sp>
          <p:nvSpPr>
            <p:cNvPr id="58" name="椭圆 57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9" name="椭圆 5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0" name="椭圆 59"/>
          <p:cNvSpPr/>
          <p:nvPr/>
        </p:nvSpPr>
        <p:spPr>
          <a:xfrm>
            <a:off x="2166971" y="1683268"/>
            <a:ext cx="1625302" cy="1625302"/>
          </a:xfrm>
          <a:prstGeom prst="ellipse">
            <a:avLst/>
          </a:prstGeom>
          <a:gradFill flip="none" rotWithShape="1">
            <a:gsLst>
              <a:gs pos="0">
                <a:schemeClr val="tx1">
                  <a:lumMod val="85000"/>
                  <a:lumOff val="15000"/>
                </a:schemeClr>
              </a:gs>
              <a:gs pos="100000">
                <a:schemeClr val="tx1">
                  <a:lumMod val="65000"/>
                  <a:lumOff val="35000"/>
                </a:schemeClr>
              </a:gs>
            </a:gsLst>
            <a:path path="circle">
              <a:fillToRect l="100000" b="100000"/>
            </a:path>
            <a:tileRect t="-100000" r="-100000"/>
          </a:gradFill>
          <a:ln w="127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4000" dirty="0"/>
              <a:t>ME</a:t>
            </a:r>
            <a:endParaRPr lang="zh-CN" altLang="en-US" sz="2400" dirty="0"/>
          </a:p>
        </p:txBody>
      </p:sp>
      <p:grpSp>
        <p:nvGrpSpPr>
          <p:cNvPr id="61" name="组合 60"/>
          <p:cNvGrpSpPr/>
          <p:nvPr/>
        </p:nvGrpSpPr>
        <p:grpSpPr>
          <a:xfrm>
            <a:off x="4878363" y="3308570"/>
            <a:ext cx="504056" cy="504056"/>
            <a:chOff x="1827622" y="1343919"/>
            <a:chExt cx="2304000" cy="2304000"/>
          </a:xfrm>
        </p:grpSpPr>
        <p:sp>
          <p:nvSpPr>
            <p:cNvPr id="62" name="椭圆 6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85000"/>
                    <a:lumOff val="1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3" name="椭圆 6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同心圆 63"/>
          <p:cNvSpPr/>
          <p:nvPr/>
        </p:nvSpPr>
        <p:spPr>
          <a:xfrm>
            <a:off x="4622661" y="1886068"/>
            <a:ext cx="179096" cy="179096"/>
          </a:xfrm>
          <a:prstGeom prst="donu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5" name="同心圆 64"/>
          <p:cNvSpPr/>
          <p:nvPr/>
        </p:nvSpPr>
        <p:spPr>
          <a:xfrm>
            <a:off x="5502262" y="1581933"/>
            <a:ext cx="179096" cy="179096"/>
          </a:xfrm>
          <a:prstGeom prst="donut">
            <a:avLst/>
          </a:prstGeom>
          <a:gradFill flip="none" rotWithShape="1">
            <a:gsLst>
              <a:gs pos="0">
                <a:srgbClr val="BB1717"/>
              </a:gs>
              <a:gs pos="100000">
                <a:srgbClr val="F11B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6" name="同心圆 65"/>
          <p:cNvSpPr/>
          <p:nvPr/>
        </p:nvSpPr>
        <p:spPr>
          <a:xfrm>
            <a:off x="5055540" y="200025"/>
            <a:ext cx="179096" cy="179096"/>
          </a:xfrm>
          <a:prstGeom prst="donu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7" name="同心圆 66"/>
          <p:cNvSpPr/>
          <p:nvPr/>
        </p:nvSpPr>
        <p:spPr>
          <a:xfrm>
            <a:off x="5970111" y="485774"/>
            <a:ext cx="179096" cy="179096"/>
          </a:xfrm>
          <a:prstGeom prst="donu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8" name="同心圆 67"/>
          <p:cNvSpPr/>
          <p:nvPr/>
        </p:nvSpPr>
        <p:spPr>
          <a:xfrm>
            <a:off x="5337467" y="3821403"/>
            <a:ext cx="179096" cy="179096"/>
          </a:xfrm>
          <a:prstGeom prst="donut">
            <a:avLst/>
          </a:prstGeom>
          <a:gradFill flip="none" rotWithShape="1">
            <a:gsLst>
              <a:gs pos="0">
                <a:srgbClr val="BB1717"/>
              </a:gs>
              <a:gs pos="100000">
                <a:srgbClr val="F11B1B"/>
              </a:gs>
            </a:gsLst>
            <a:path path="circle">
              <a:fillToRect t="100000" r="100000"/>
            </a:path>
            <a:tileRect l="-100000" b="-10000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rIns="0" rtlCol="0" anchor="ctr"/>
          <a:lstStyle/>
          <a:p>
            <a:pPr algn="ctr"/>
            <a:endParaRPr lang="zh-CN" altLang="en-US" sz="36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9" name="同心圆 68"/>
          <p:cNvSpPr/>
          <p:nvPr/>
        </p:nvSpPr>
        <p:spPr>
          <a:xfrm>
            <a:off x="2453627" y="5887535"/>
            <a:ext cx="179096" cy="179096"/>
          </a:xfrm>
          <a:prstGeom prst="donu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0" name="同心圆 69"/>
          <p:cNvSpPr/>
          <p:nvPr/>
        </p:nvSpPr>
        <p:spPr>
          <a:xfrm>
            <a:off x="631178" y="5943892"/>
            <a:ext cx="179096" cy="179096"/>
          </a:xfrm>
          <a:prstGeom prst="donu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71" name="组合 70"/>
          <p:cNvGrpSpPr/>
          <p:nvPr/>
        </p:nvGrpSpPr>
        <p:grpSpPr>
          <a:xfrm>
            <a:off x="6347210" y="935013"/>
            <a:ext cx="504056" cy="504056"/>
            <a:chOff x="1827622" y="1343919"/>
            <a:chExt cx="2304000" cy="2304000"/>
          </a:xfrm>
        </p:grpSpPr>
        <p:sp>
          <p:nvSpPr>
            <p:cNvPr id="72" name="椭圆 7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tx1">
                    <a:lumMod val="85000"/>
                    <a:lumOff val="15000"/>
                  </a:schemeClr>
                </a:gs>
                <a:gs pos="0">
                  <a:schemeClr val="tx1">
                    <a:lumMod val="65000"/>
                    <a:lumOff val="3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3" name="椭圆 7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tx1">
                    <a:lumMod val="85000"/>
                    <a:lumOff val="15000"/>
                  </a:schemeClr>
                </a:gs>
                <a:gs pos="100000">
                  <a:schemeClr val="tx1">
                    <a:lumMod val="65000"/>
                    <a:lumOff val="35000"/>
                  </a:schemeClr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74" name="组合 73"/>
          <p:cNvGrpSpPr/>
          <p:nvPr/>
        </p:nvGrpSpPr>
        <p:grpSpPr>
          <a:xfrm>
            <a:off x="5718083" y="2659038"/>
            <a:ext cx="504056" cy="504056"/>
            <a:chOff x="1827622" y="1343919"/>
            <a:chExt cx="2304000" cy="2304000"/>
          </a:xfrm>
        </p:grpSpPr>
        <p:sp>
          <p:nvSpPr>
            <p:cNvPr id="76" name="椭圆 75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椭圆 78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0" name="组合 79"/>
          <p:cNvGrpSpPr/>
          <p:nvPr/>
        </p:nvGrpSpPr>
        <p:grpSpPr>
          <a:xfrm>
            <a:off x="4700112" y="4287043"/>
            <a:ext cx="504056" cy="504056"/>
            <a:chOff x="1827622" y="1343919"/>
            <a:chExt cx="2304000" cy="2304000"/>
          </a:xfrm>
        </p:grpSpPr>
        <p:sp>
          <p:nvSpPr>
            <p:cNvPr id="81" name="椭圆 80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2" name="椭圆 81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4055675" y="738779"/>
            <a:ext cx="746082" cy="746082"/>
            <a:chOff x="1827622" y="1343919"/>
            <a:chExt cx="2304000" cy="2304000"/>
          </a:xfrm>
        </p:grpSpPr>
        <p:sp>
          <p:nvSpPr>
            <p:cNvPr id="84" name="椭圆 83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254000" dist="241300" dir="7800000" sx="85000" sy="85000" algn="tr" rotWithShape="0">
                <a:prstClr val="black">
                  <a:alpha val="3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椭圆 84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86" name="TextBox 85"/>
          <p:cNvSpPr txBox="1"/>
          <p:nvPr/>
        </p:nvSpPr>
        <p:spPr>
          <a:xfrm>
            <a:off x="7175326" y="3651554"/>
            <a:ext cx="387798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个人简历</a:t>
            </a:r>
            <a:endParaRPr lang="zh-CN" altLang="en-US" sz="72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7" name="TextBox 86"/>
          <p:cNvSpPr txBox="1"/>
          <p:nvPr/>
        </p:nvSpPr>
        <p:spPr>
          <a:xfrm>
            <a:off x="8210010" y="3147498"/>
            <a:ext cx="20489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DIN Mittelschrift Std" pitchFamily="50" charset="0"/>
              </a:rPr>
              <a:t>MY RESUME</a:t>
            </a:r>
            <a:endParaRPr lang="zh-CN" altLang="en-US" sz="2800" dirty="0">
              <a:solidFill>
                <a:schemeClr val="tx1">
                  <a:lumMod val="75000"/>
                  <a:lumOff val="25000"/>
                </a:schemeClr>
              </a:solidFill>
              <a:latin typeface="DIN Mittelschrift Std" pitchFamily="50" charset="0"/>
            </a:endParaRPr>
          </a:p>
        </p:txBody>
      </p:sp>
      <p:sp>
        <p:nvSpPr>
          <p:cNvPr id="88" name="圆角矩形 87"/>
          <p:cNvSpPr/>
          <p:nvPr/>
        </p:nvSpPr>
        <p:spPr>
          <a:xfrm>
            <a:off x="7247334" y="4875690"/>
            <a:ext cx="3672408" cy="327677"/>
          </a:xfrm>
          <a:prstGeom prst="round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应聘者</a:t>
            </a:r>
            <a:r>
              <a:rPr lang="en-US" altLang="zh-CN" sz="16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:</a:t>
            </a:r>
            <a:r>
              <a:rPr lang="zh-CN" altLang="en-US" sz="16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黎</a:t>
            </a:r>
            <a:r>
              <a:rPr lang="zh-CN" altLang="en-US" sz="1600" dirty="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格成</a:t>
            </a:r>
            <a:endParaRPr lang="en-US" altLang="zh-CN" sz="1600" dirty="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23" presetClass="entr" presetSubtype="27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2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23" presetClass="entr" presetSubtype="28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3" presetClass="entr" presetSubtype="16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3" presetClass="entr" presetSubtype="16" fill="hold" grpId="0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3" presetClass="entr" presetSubtype="16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3" presetClass="entr" presetSubtype="16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3" presetClass="entr" presetSubtype="16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500"/>
                            </p:stCondLst>
                            <p:childTnLst>
                              <p:par>
                                <p:cTn id="46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1" dur="2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4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7" dur="20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2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20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3500"/>
                            </p:stCondLst>
                            <p:childTnLst>
                              <p:par>
                                <p:cTn id="65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7" dur="20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0" dur="2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6" dur="2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9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2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5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6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88" dur="2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9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1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4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97" dur="2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0" dur="20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1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3" dur="20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4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6" dur="2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9" dur="20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2" dur="20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5" dur="20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8" dur="20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9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1" dur="20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4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7" dur="2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8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0" dur="20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1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3" dur="2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4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36" dur="2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39" dur="20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2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5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48" dur="2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9" fill="hold">
                            <p:stCondLst>
                              <p:cond delay="5500"/>
                            </p:stCondLst>
                            <p:childTnLst>
                              <p:par>
                                <p:cTn id="150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2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3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5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6" presetID="2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58" dur="2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1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64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8" fill="hold">
                            <p:stCondLst>
                              <p:cond delay="7500"/>
                            </p:stCondLst>
                            <p:childTnLst>
                              <p:par>
                                <p:cTn id="16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1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2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4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5" fill="hold">
                            <p:stCondLst>
                              <p:cond delay="9500"/>
                            </p:stCondLst>
                            <p:childTnLst>
                              <p:par>
                                <p:cTn id="176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8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9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0" presetID="23" presetClass="entr" presetSubtype="16" fill="hold" nodeType="withEffect">
                                  <p:stCondLst>
                                    <p:cond delay="200"/>
                                  </p:stCondLst>
                                  <p:childTnLst>
                                    <p:set>
                                      <p:cBhvr>
                                        <p:cTn id="1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2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3" dur="10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4" presetID="23" presetClass="entr" presetSubtype="16" fill="hold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6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7" dur="10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8" presetID="2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0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1" dur="10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2" presetID="23" presetClass="entr" presetSubtype="16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1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4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5" dur="1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6" fill="hold">
                            <p:stCondLst>
                              <p:cond delay="10500"/>
                            </p:stCondLst>
                            <p:childTnLst>
                              <p:par>
                                <p:cTn id="197" presetID="23" presetClass="entr" presetSubtype="52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50000"/>
                                  </p:iterate>
                                  <p:childTnLst>
                                    <p:set>
                                      <p:cBhvr>
                                        <p:cTn id="1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9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0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1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2" dur="500" fill="hold"/>
                                        <p:tgtEl>
                                          <p:spTgt spid="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3" fill="hold">
                            <p:stCondLst>
                              <p:cond delay="13150"/>
                            </p:stCondLst>
                            <p:childTnLst>
                              <p:par>
                                <p:cTn id="204" presetID="5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6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7" dur="1000" fill="hold"/>
                                        <p:tgtEl>
                                          <p:spTgt spid="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8" dur="10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9" presetID="2" presetClass="entr" presetSubtype="1" decel="10000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30000"/>
                                  </p:iterate>
                                  <p:childTnLst>
                                    <p:set>
                                      <p:cBhvr>
                                        <p:cTn id="2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1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2" dur="50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213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  <p:audio>
              <p:cMediaNode vol="80000">
                <p:cTn id="214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0"/>
                </p:tgtEl>
              </p:cMediaNode>
            </p:audio>
          </p:childTnLst>
        </p:cTn>
      </p:par>
    </p:tnLst>
    <p:bldLst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60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69" grpId="0" animBg="1"/>
      <p:bldP spid="70" grpId="0" animBg="1"/>
      <p:bldP spid="86" grpId="0"/>
      <p:bldP spid="87" grpId="0"/>
      <p:bldP spid="88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3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项目分析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646934" y="3421449"/>
            <a:ext cx="619268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 smtClean="0">
                <a:solidFill>
                  <a:srgbClr val="FF0000"/>
                </a:solidFill>
              </a:rPr>
              <a:t>怎么盈利呢</a:t>
            </a:r>
            <a:endParaRPr lang="zh-CN" altLang="en-US" sz="6000" dirty="0">
              <a:solidFill>
                <a:srgbClr val="FF0000"/>
              </a:solidFill>
            </a:endParaRPr>
          </a:p>
        </p:txBody>
      </p:sp>
      <p:sp>
        <p:nvSpPr>
          <p:cNvPr id="5" name="椭圆形标注 4"/>
          <p:cNvSpPr/>
          <p:nvPr/>
        </p:nvSpPr>
        <p:spPr>
          <a:xfrm>
            <a:off x="7031310" y="2413337"/>
            <a:ext cx="2592288" cy="936104"/>
          </a:xfrm>
          <a:prstGeom prst="wedgeEllipseCallo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文本框 5"/>
          <p:cNvSpPr txBox="1"/>
          <p:nvPr/>
        </p:nvSpPr>
        <p:spPr>
          <a:xfrm>
            <a:off x="7967414" y="2405786"/>
            <a:ext cx="72008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b="1" dirty="0" smtClean="0">
                <a:solidFill>
                  <a:srgbClr val="FF0000"/>
                </a:solidFill>
              </a:rPr>
              <a:t>？</a:t>
            </a:r>
            <a:endParaRPr lang="zh-CN" altLang="en-US" sz="6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94096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3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项目分析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7" name="图示 6"/>
          <p:cNvGraphicFramePr/>
          <p:nvPr>
            <p:extLst>
              <p:ext uri="{D42A27DB-BD31-4B8C-83A1-F6EECF244321}">
                <p14:modId xmlns:p14="http://schemas.microsoft.com/office/powerpoint/2010/main" val="362215950"/>
              </p:ext>
            </p:extLst>
          </p:nvPr>
        </p:nvGraphicFramePr>
        <p:xfrm>
          <a:off x="2031735" y="720019"/>
          <a:ext cx="8126942" cy="541796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43316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0">
        <p:fade/>
      </p:transition>
    </mc:Choice>
    <mc:Fallback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文本框 29"/>
          <p:cNvSpPr txBox="1"/>
          <p:nvPr/>
        </p:nvSpPr>
        <p:spPr bwMode="auto">
          <a:xfrm>
            <a:off x="2494806" y="973947"/>
            <a:ext cx="7233705" cy="2954651"/>
          </a:xfrm>
          <a:prstGeom prst="rect">
            <a:avLst/>
          </a:prstGeom>
          <a:noFill/>
        </p:spPr>
        <p:txBody>
          <a:bodyPr wrap="none" lIns="121917" tIns="60958" rIns="121917" bIns="60958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8400" b="0" i="0" u="none" strike="noStrike" kern="0" cap="none" spc="0" normalizeH="0" baseline="0" noProof="0" dirty="0">
                <a:ln w="38100"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Impact" panose="020B0806030902050204" pitchFamily="34" charset="0"/>
                <a:ea typeface="微软雅黑" panose="020B0503020204020204" pitchFamily="34" charset="-122"/>
              </a:rPr>
              <a:t>Thanks</a:t>
            </a:r>
            <a:endParaRPr kumimoji="0" lang="zh-CN" altLang="en-US" sz="18400" b="0" i="0" u="none" strike="noStrike" kern="0" cap="none" spc="0" normalizeH="0" baseline="0" noProof="0" dirty="0">
              <a:ln w="38100">
                <a:noFill/>
              </a:ln>
              <a:solidFill>
                <a:srgbClr val="7F7F7F"/>
              </a:solidFill>
              <a:effectLst/>
              <a:uLnTx/>
              <a:uFillTx/>
              <a:latin typeface="Impact" panose="020B0806030902050204" pitchFamily="34" charset="0"/>
              <a:ea typeface="微软雅黑" panose="020B0503020204020204" pitchFamily="34" charset="-122"/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3299610" y="3757916"/>
            <a:ext cx="5409781" cy="707886"/>
            <a:chOff x="3078163" y="3563434"/>
            <a:chExt cx="2865437" cy="374815"/>
          </a:xfrm>
        </p:grpSpPr>
        <p:sp>
          <p:nvSpPr>
            <p:cNvPr id="32" name="圆角矩形 31"/>
            <p:cNvSpPr/>
            <p:nvPr/>
          </p:nvSpPr>
          <p:spPr bwMode="auto">
            <a:xfrm>
              <a:off x="3078163" y="3596643"/>
              <a:ext cx="2865437" cy="308396"/>
            </a:xfrm>
            <a:prstGeom prst="roundRect">
              <a:avLst>
                <a:gd name="adj" fmla="val 0"/>
              </a:avLst>
            </a:prstGeom>
            <a:gradFill flip="none" rotWithShape="1">
              <a:gsLst>
                <a:gs pos="0">
                  <a:srgbClr val="BB1717"/>
                </a:gs>
                <a:gs pos="100000">
                  <a:srgbClr val="F11B1B"/>
                </a:gs>
              </a:gsLst>
              <a:lin ang="18600000" scaled="0"/>
              <a:tileRect/>
            </a:gradFill>
            <a:ln>
              <a:noFill/>
            </a:ln>
            <a:effectLst>
              <a:innerShdw blurRad="177800" dist="50800" dir="18600000">
                <a:schemeClr val="accent6">
                  <a:lumMod val="50000"/>
                  <a:alpha val="57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Calibri" panose="020F0502020204030204"/>
                <a:ea typeface="微软雅黑" panose="020B0503020204020204" pitchFamily="34" charset="-122"/>
                <a:cs typeface="+mn-cs"/>
              </a:endParaRPr>
            </a:p>
          </p:txBody>
        </p:sp>
        <p:sp>
          <p:nvSpPr>
            <p:cNvPr id="33" name="文本框 32"/>
            <p:cNvSpPr txBox="1"/>
            <p:nvPr/>
          </p:nvSpPr>
          <p:spPr>
            <a:xfrm>
              <a:off x="3414697" y="3563434"/>
              <a:ext cx="2052681" cy="374815"/>
            </a:xfrm>
            <a:prstGeom prst="rect">
              <a:avLst/>
            </a:prstGeom>
            <a:noFill/>
            <a:ln w="3175" cap="flat" cmpd="sng" algn="ctr">
              <a:noFill/>
              <a:prstDash val="solid"/>
            </a:ln>
            <a:effectLst/>
          </p:spPr>
          <p:txBody>
            <a:bodyPr anchor="ctr"/>
            <a:lstStyle>
              <a:defPPr>
                <a:defRPr lang="zh-CN"/>
              </a:defPPr>
              <a:lvl1pPr algn="ctr">
                <a:defRPr>
                  <a:solidFill>
                    <a:schemeClr val="lt1"/>
                  </a:solidFill>
                  <a:latin typeface="+mn-lt"/>
                  <a:ea typeface="+mn-ea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</a:defRPr>
              </a:lvl9pPr>
            </a:lstStyle>
            <a:p>
              <a:r>
                <a:rPr lang="zh-CN" altLang="en-US" sz="3200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谢谢您的聆听</a:t>
              </a:r>
            </a:p>
          </p:txBody>
        </p:sp>
      </p:grpSp>
      <p:sp>
        <p:nvSpPr>
          <p:cNvPr id="34" name="文本框 66"/>
          <p:cNvSpPr txBox="1">
            <a:spLocks noChangeArrowheads="1"/>
          </p:cNvSpPr>
          <p:nvPr/>
        </p:nvSpPr>
        <p:spPr bwMode="auto">
          <a:xfrm>
            <a:off x="4052589" y="4589482"/>
            <a:ext cx="4130032" cy="58477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121917" tIns="60958" rIns="121917" bIns="60958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marL="0" marR="0" lvl="0" indent="0" algn="ctr" defTabSz="914400" eaLnBrk="1" fontAlgn="auto" latinLnBrk="0" hangingPunct="1">
              <a:lnSpc>
                <a:spcPts val="12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800" b="0" i="0" u="none" strike="noStrike" kern="0" cap="none" spc="0" normalizeH="0" baseline="0" noProof="0" dirty="0">
                <a:ln>
                  <a:noFill/>
                </a:ln>
                <a:solidFill>
                  <a:srgbClr val="7F7F7F"/>
                </a:solidFill>
                <a:effectLst/>
                <a:uLnTx/>
                <a:uFillTx/>
                <a:latin typeface="Arial" panose="020B0604020202020204" pitchFamily="34" charset="0"/>
                <a:ea typeface="微软雅黑" panose="020B0503020204020204" pitchFamily="34" charset="-122"/>
                <a:cs typeface="Arial" panose="020B0604020202020204" pitchFamily="34" charset="0"/>
              </a:rPr>
              <a:t>this is a sample text. insert your desired text here. Again. this is a dummy text. enter your own text here. this is a sample text. insert your desired text here. Again. this is a dummy text. enter your own text here</a:t>
            </a:r>
            <a:endParaRPr kumimoji="0" lang="zh-CN" altLang="en-US" sz="800" b="0" i="0" u="none" strike="noStrike" kern="0" cap="none" spc="0" normalizeH="0" baseline="0" noProof="0" dirty="0">
              <a:ln>
                <a:noFill/>
              </a:ln>
              <a:solidFill>
                <a:srgbClr val="7F7F7F"/>
              </a:solidFill>
              <a:effectLst/>
              <a:uLnTx/>
              <a:uFillTx/>
              <a:latin typeface="Arial" panose="020B0604020202020204" pitchFamily="34" charset="0"/>
              <a:ea typeface="微软雅黑" panose="020B0503020204020204" pitchFamily="34" charset="-122"/>
              <a:cs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24444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2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17" presetClass="entr" presetSubtype="1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55" presetClass="entr" presetSubtype="0" fill="hold" grpId="0" nodeType="withEffect">
                                  <p:stCondLst>
                                    <p:cond delay="21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310293" y="408772"/>
            <a:ext cx="14896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 </a:t>
            </a:r>
            <a:r>
              <a:rPr lang="en-US" altLang="zh-CN" sz="14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345235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91" name="组合 90"/>
          <p:cNvGrpSpPr/>
          <p:nvPr/>
        </p:nvGrpSpPr>
        <p:grpSpPr>
          <a:xfrm>
            <a:off x="4426779" y="2029989"/>
            <a:ext cx="1496707" cy="1496707"/>
            <a:chOff x="1827622" y="1343919"/>
            <a:chExt cx="2304000" cy="2304000"/>
          </a:xfrm>
        </p:grpSpPr>
        <p:sp>
          <p:nvSpPr>
            <p:cNvPr id="92" name="椭圆 9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93" name="椭圆 9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r>
                <a:rPr lang="zh-CN" altLang="en-US" dirty="0">
                  <a:solidFill>
                    <a:srgbClr val="BB1717"/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关于我</a:t>
              </a:r>
              <a:endParaRPr lang="en-US" altLang="zh-CN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  <a:p>
              <a:pPr lvl="0" algn="ctr"/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ABOUT </a:t>
              </a:r>
              <a:r>
                <a:rPr lang="en-US" altLang="zh-CN" sz="110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ME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09" name="组合 108"/>
          <p:cNvGrpSpPr/>
          <p:nvPr/>
        </p:nvGrpSpPr>
        <p:grpSpPr>
          <a:xfrm>
            <a:off x="6461721" y="2023825"/>
            <a:ext cx="1496707" cy="1496707"/>
            <a:chOff x="-3373290" y="1289779"/>
            <a:chExt cx="2304000" cy="2304000"/>
          </a:xfrm>
        </p:grpSpPr>
        <p:sp>
          <p:nvSpPr>
            <p:cNvPr id="110" name="椭圆 109"/>
            <p:cNvSpPr/>
            <p:nvPr/>
          </p:nvSpPr>
          <p:spPr>
            <a:xfrm>
              <a:off x="-3373290" y="128977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111" name="椭圆 110"/>
            <p:cNvSpPr/>
            <p:nvPr/>
          </p:nvSpPr>
          <p:spPr>
            <a:xfrm>
              <a:off x="-3333371" y="1339636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r>
                <a:rPr lang="zh-CN" altLang="en-US" dirty="0" smtClean="0">
                  <a:solidFill>
                    <a:srgbClr val="BB1717"/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职业技能</a:t>
              </a:r>
              <a:endParaRPr lang="en-US" altLang="zh-CN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  <a:p>
              <a:pPr lvl="0" algn="ctr"/>
              <a:r>
                <a:rPr lang="en-US" altLang="zh-CN" sz="1050" dirty="0" smtClean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Professional Skills</a:t>
              </a:r>
              <a:endParaRPr lang="zh-CN" altLang="en-US" sz="1050" dirty="0">
                <a:solidFill>
                  <a:schemeClr val="tx1">
                    <a:lumMod val="75000"/>
                    <a:lumOff val="25000"/>
                  </a:scheme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6542715" y="3911925"/>
            <a:ext cx="1496707" cy="1496707"/>
            <a:chOff x="1739794" y="-1200454"/>
            <a:chExt cx="2304000" cy="2304000"/>
          </a:xfrm>
        </p:grpSpPr>
        <p:sp>
          <p:nvSpPr>
            <p:cNvPr id="119" name="椭圆 118"/>
            <p:cNvSpPr/>
            <p:nvPr/>
          </p:nvSpPr>
          <p:spPr>
            <a:xfrm>
              <a:off x="1739794" y="-1200454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120" name="椭圆 119"/>
            <p:cNvSpPr/>
            <p:nvPr/>
          </p:nvSpPr>
          <p:spPr>
            <a:xfrm>
              <a:off x="1766031" y="-1200454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en-US" altLang="zh-CN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  <a:p>
              <a:pPr lvl="0" algn="ctr"/>
              <a:r>
                <a:rPr lang="zh-CN" altLang="en-US" dirty="0" smtClean="0">
                  <a:solidFill>
                    <a:srgbClr val="BB1717"/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项目分析</a:t>
              </a:r>
              <a:r>
                <a:rPr lang="en-US" altLang="zh-CN" sz="1100" dirty="0">
                  <a:solidFill>
                    <a:prstClr val="black">
                      <a:lumMod val="75000"/>
                      <a:lumOff val="25000"/>
                    </a:prstClr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Project Analysis</a:t>
              </a:r>
              <a:endParaRPr lang="zh-CN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  <a:p>
              <a:pPr lvl="0" algn="ctr"/>
              <a:endParaRPr lang="zh-CN" altLang="en-US" sz="1100" dirty="0">
                <a:solidFill>
                  <a:prstClr val="black">
                    <a:lumMod val="75000"/>
                    <a:lumOff val="25000"/>
                  </a:prst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1" name="组合 120"/>
          <p:cNvGrpSpPr/>
          <p:nvPr/>
        </p:nvGrpSpPr>
        <p:grpSpPr>
          <a:xfrm>
            <a:off x="4394390" y="3911924"/>
            <a:ext cx="1496707" cy="1496707"/>
            <a:chOff x="1827622" y="1343919"/>
            <a:chExt cx="2304000" cy="2304000"/>
          </a:xfrm>
        </p:grpSpPr>
        <p:sp>
          <p:nvSpPr>
            <p:cNvPr id="122" name="椭圆 12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100"/>
            </a:p>
          </p:txBody>
        </p:sp>
        <p:sp>
          <p:nvSpPr>
            <p:cNvPr id="123" name="椭圆 122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r>
                <a:rPr lang="zh-CN" altLang="en-US" dirty="0" smtClean="0">
                  <a:solidFill>
                    <a:srgbClr val="BB1717"/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个人长处</a:t>
              </a:r>
              <a:r>
                <a:rPr lang="en-US" altLang="zh-CN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DIN Mittelschrift Std" pitchFamily="50" charset="0"/>
                  <a:ea typeface="微软雅黑" panose="020B0503020204020204" pitchFamily="34" charset="-122"/>
                </a:rPr>
                <a:t>Personal strengths</a:t>
              </a:r>
              <a:endParaRPr lang="zh-CN" altLang="en-US" sz="1100" dirty="0">
                <a:solidFill>
                  <a:schemeClr val="tx1">
                    <a:lumMod val="75000"/>
                    <a:lumOff val="25000"/>
                  </a:scheme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000"/>
                            </p:stCondLst>
                            <p:childTnLst>
                              <p:par>
                                <p:cTn id="2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500"/>
                            </p:stCondLst>
                            <p:childTnLst>
                              <p:par>
                                <p:cTn id="31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26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500" tmFilter="0, 0; .2, .5; .8, .5; 1, 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8" dur="250" autoRev="1" fill="hold"/>
                                        <p:tgtEl>
                                          <p:spTgt spid="91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2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基本信息</a:t>
            </a:r>
            <a:endParaRPr lang="zh-CN" altLang="en-US" sz="1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9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278782" y="2132856"/>
            <a:ext cx="2232248" cy="3326424"/>
          </a:xfrm>
          <a:prstGeom prst="rect">
            <a:avLst/>
          </a:prstGeom>
          <a:noFill/>
          <a:ln w="38100">
            <a:solidFill>
              <a:schemeClr val="bg1"/>
            </a:solidFill>
          </a:ln>
          <a:effectLst>
            <a:outerShdw blurRad="533400" dist="698500" dir="7800000" sx="90000" sy="90000" algn="tr" rotWithShape="0">
              <a:prstClr val="black">
                <a:alpha val="36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aphicFrame>
        <p:nvGraphicFramePr>
          <p:cNvPr id="30" name="表格 2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7571251"/>
              </p:ext>
            </p:extLst>
          </p:nvPr>
        </p:nvGraphicFramePr>
        <p:xfrm>
          <a:off x="5303118" y="1873416"/>
          <a:ext cx="4680520" cy="3600000"/>
        </p:xfrm>
        <a:graphic>
          <a:graphicData uri="http://schemas.openxmlformats.org/drawingml/2006/table">
            <a:tbl>
              <a:tblPr firstRow="1" bandRow="1">
                <a:effectLst>
                  <a:innerShdw blurRad="63500" dist="50800" dir="13500000">
                    <a:prstClr val="black">
                      <a:alpha val="15000"/>
                    </a:prstClr>
                  </a:innerShdw>
                </a:effectLst>
                <a:tableStyleId>{5C22544A-7EE6-4342-B048-85BDC9FD1C3A}</a:tableStyleId>
              </a:tblPr>
              <a:tblGrid>
                <a:gridCol w="2340260"/>
                <a:gridCol w="2340260"/>
              </a:tblGrid>
              <a:tr h="50400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姓名：黎格成</a:t>
                      </a:r>
                      <a:endParaRPr lang="zh-CN" altLang="en-US" sz="1400" b="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kumimoji="0" lang="zh-CN" altLang="en-US" sz="1400" b="0" i="0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uLnTx/>
                          <a:uFillTx/>
                          <a:latin typeface="微软雅黑" panose="020B0503020204020204" pitchFamily="34" charset="-122"/>
                          <a:ea typeface="微软雅黑" panose="020B0503020204020204" pitchFamily="34" charset="-122"/>
                          <a:cs typeface="+mn-cs"/>
                        </a:rPr>
                        <a:t>性别：男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600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年龄：</a:t>
                      </a:r>
                      <a:r>
                        <a:rPr lang="en-US" altLang="zh-CN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22</a:t>
                      </a:r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岁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民族：汉族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381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体重：</a:t>
                      </a:r>
                      <a:r>
                        <a:rPr lang="en-US" altLang="zh-CN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62kg</a:t>
                      </a:r>
                      <a:endParaRPr lang="zh-CN" altLang="en-US" sz="1400" b="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身高：</a:t>
                      </a:r>
                      <a:r>
                        <a:rPr lang="en-US" altLang="zh-CN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173cm</a:t>
                      </a:r>
                      <a:endParaRPr lang="zh-CN" altLang="en-US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600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籍贯：广西</a:t>
                      </a:r>
                      <a:endParaRPr lang="zh-CN" altLang="en-US" sz="14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学历：专科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504000"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婚姻状况：未婚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政治面貌：共青团员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6000">
                <a:tc gridSpan="2">
                  <a:txBody>
                    <a:bodyPr/>
                    <a:lstStyle/>
                    <a:p>
                      <a:pPr algn="l"/>
                      <a:r>
                        <a:rPr lang="zh-CN" altLang="en-US" sz="14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联系方式：</a:t>
                      </a:r>
                      <a:r>
                        <a:rPr lang="en-US" altLang="zh-CN" sz="1400" dirty="0" smtClean="0">
                          <a:solidFill>
                            <a:schemeClr val="bg1"/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18277450912</a:t>
                      </a:r>
                      <a:endParaRPr lang="zh-CN" altLang="en-US" sz="1400" dirty="0">
                        <a:solidFill>
                          <a:schemeClr val="bg1"/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B1717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DFF0">
                        <a:alpha val="40000"/>
                      </a:srgbClr>
                    </a:solidFill>
                  </a:tcPr>
                </a:tc>
              </a:tr>
              <a:tr h="504000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电子邮箱：</a:t>
                      </a:r>
                      <a:r>
                        <a:rPr lang="en-US" altLang="zh-CN" sz="1400" b="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qq1906503998@gmail.com</a:t>
                      </a:r>
                      <a:endParaRPr lang="zh-CN" altLang="en-US" sz="1400" dirty="0" smtClean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  <a:tr h="396000">
                <a:tc gridSpan="2">
                  <a:txBody>
                    <a:bodyPr/>
                    <a:lstStyle/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/>
                      </a:pPr>
                      <a:r>
                        <a:rPr lang="zh-CN" altLang="en-US" sz="1400" dirty="0" smtClean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现在住址：深圳市坪山区华美小区</a:t>
                      </a:r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bg1">
                        <a:lumMod val="85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zh-CN"/>
                    </a:p>
                  </a:txBody>
                  <a:tcPr anchor="ctr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B0F0">
                        <a:alpha val="4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2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职业技能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组合 5"/>
          <p:cNvGrpSpPr/>
          <p:nvPr/>
        </p:nvGrpSpPr>
        <p:grpSpPr>
          <a:xfrm>
            <a:off x="2300330" y="2965460"/>
            <a:ext cx="2199473" cy="613326"/>
            <a:chOff x="2300330" y="2965460"/>
            <a:chExt cx="2199473" cy="613326"/>
          </a:xfrm>
        </p:grpSpPr>
        <p:sp>
          <p:nvSpPr>
            <p:cNvPr id="201" name="文本框 15"/>
            <p:cNvSpPr txBox="1"/>
            <p:nvPr/>
          </p:nvSpPr>
          <p:spPr>
            <a:xfrm>
              <a:off x="2300330" y="2965460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java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202" name="文本框 16"/>
            <p:cNvSpPr txBox="1"/>
            <p:nvPr/>
          </p:nvSpPr>
          <p:spPr>
            <a:xfrm>
              <a:off x="2535064" y="3271009"/>
              <a:ext cx="18509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IDEA</a:t>
              </a:r>
              <a:endParaRPr kumimoji="0" lang="zh-CN" altLang="en-US" sz="1400" b="0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2300330" y="5254999"/>
            <a:ext cx="2199473" cy="623061"/>
            <a:chOff x="2300330" y="5254999"/>
            <a:chExt cx="2199473" cy="623061"/>
          </a:xfrm>
        </p:grpSpPr>
        <p:sp>
          <p:nvSpPr>
            <p:cNvPr id="197" name="文本框 30"/>
            <p:cNvSpPr txBox="1"/>
            <p:nvPr/>
          </p:nvSpPr>
          <p:spPr>
            <a:xfrm>
              <a:off x="2300330" y="5254999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PPT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198" name="文本框 31"/>
            <p:cNvSpPr txBox="1"/>
            <p:nvPr/>
          </p:nvSpPr>
          <p:spPr>
            <a:xfrm>
              <a:off x="2648821" y="5570283"/>
              <a:ext cx="1502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PowerPoint 2013</a:t>
              </a: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7125321" y="2955724"/>
            <a:ext cx="2199473" cy="623061"/>
            <a:chOff x="7125321" y="2955724"/>
            <a:chExt cx="2199473" cy="623061"/>
          </a:xfrm>
        </p:grpSpPr>
        <p:sp>
          <p:nvSpPr>
            <p:cNvPr id="212" name="文本框 25"/>
            <p:cNvSpPr txBox="1"/>
            <p:nvPr/>
          </p:nvSpPr>
          <p:spPr>
            <a:xfrm>
              <a:off x="7125321" y="2955724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VS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213" name="文本框 26"/>
            <p:cNvSpPr txBox="1"/>
            <p:nvPr/>
          </p:nvSpPr>
          <p:spPr>
            <a:xfrm>
              <a:off x="7273780" y="3271008"/>
              <a:ext cx="18509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Visual Studio </a:t>
              </a:r>
              <a:r>
                <a:rPr kumimoji="0" lang="en-US" altLang="zh-CN" sz="14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2016</a:t>
              </a:r>
              <a:endParaRPr kumimoji="0" lang="en-US" altLang="zh-CN" sz="1400" b="0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7147417" y="5254999"/>
            <a:ext cx="2199473" cy="623061"/>
            <a:chOff x="7147417" y="5254999"/>
            <a:chExt cx="2199473" cy="623061"/>
          </a:xfrm>
        </p:grpSpPr>
        <p:sp>
          <p:nvSpPr>
            <p:cNvPr id="208" name="文本框 35"/>
            <p:cNvSpPr txBox="1"/>
            <p:nvPr/>
          </p:nvSpPr>
          <p:spPr>
            <a:xfrm>
              <a:off x="7147417" y="5254999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WORD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209" name="文本框 36"/>
            <p:cNvSpPr txBox="1"/>
            <p:nvPr/>
          </p:nvSpPr>
          <p:spPr>
            <a:xfrm>
              <a:off x="7495908" y="5570283"/>
              <a:ext cx="1502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Word 2013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799062" y="2955724"/>
            <a:ext cx="2199473" cy="623061"/>
            <a:chOff x="4799062" y="2955724"/>
            <a:chExt cx="2199473" cy="623061"/>
          </a:xfrm>
        </p:grpSpPr>
        <p:sp>
          <p:nvSpPr>
            <p:cNvPr id="223" name="文本框 20"/>
            <p:cNvSpPr txBox="1"/>
            <p:nvPr/>
          </p:nvSpPr>
          <p:spPr>
            <a:xfrm>
              <a:off x="4799062" y="2955724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AI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224" name="文本框 21"/>
            <p:cNvSpPr txBox="1"/>
            <p:nvPr/>
          </p:nvSpPr>
          <p:spPr>
            <a:xfrm>
              <a:off x="4941899" y="3271008"/>
              <a:ext cx="185098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Adobe Illustrator CS6</a:t>
              </a:r>
            </a:p>
          </p:txBody>
        </p:sp>
      </p:grpSp>
      <p:grpSp>
        <p:nvGrpSpPr>
          <p:cNvPr id="10" name="组合 9"/>
          <p:cNvGrpSpPr/>
          <p:nvPr/>
        </p:nvGrpSpPr>
        <p:grpSpPr>
          <a:xfrm>
            <a:off x="4732774" y="5254999"/>
            <a:ext cx="2199473" cy="623061"/>
            <a:chOff x="4732774" y="5254999"/>
            <a:chExt cx="2199473" cy="623061"/>
          </a:xfrm>
        </p:grpSpPr>
        <p:sp>
          <p:nvSpPr>
            <p:cNvPr id="219" name="文本框 40"/>
            <p:cNvSpPr txBox="1"/>
            <p:nvPr/>
          </p:nvSpPr>
          <p:spPr>
            <a:xfrm>
              <a:off x="4732774" y="5254999"/>
              <a:ext cx="219947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 algn="ctr">
                <a:defRPr sz="2400">
                  <a:solidFill>
                    <a:srgbClr val="DFDFDF"/>
                  </a:solidFill>
                  <a:latin typeface="Lucida Sans Unicode" panose="020B0602030504020204" pitchFamily="34" charset="0"/>
                  <a:ea typeface="大梁体字库-繁简素材版" panose="03000502000000000000" pitchFamily="66" charset="-122"/>
                  <a:cs typeface="Lucida Sans Unicode" panose="020B0602030504020204" pitchFamily="34" charset="0"/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  <a:latin typeface="Lucida Sans Unicode" panose="020B0602030504020204" pitchFamily="34" charset="0"/>
                  <a:cs typeface="Lucida Sans Unicode" panose="020B0602030504020204" pitchFamily="34" charset="0"/>
                </a:rPr>
                <a:t>EXCEL</a:t>
              </a:r>
              <a:endParaRPr kumimoji="0" lang="zh-CN" alt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  <a:latin typeface="Lucida Sans Unicode" panose="020B0602030504020204" pitchFamily="34" charset="0"/>
                <a:cs typeface="Lucida Sans Unicode" panose="020B0602030504020204" pitchFamily="34" charset="0"/>
              </a:endParaRPr>
            </a:p>
          </p:txBody>
        </p:sp>
        <p:sp>
          <p:nvSpPr>
            <p:cNvPr id="220" name="文本框 41"/>
            <p:cNvSpPr txBox="1"/>
            <p:nvPr/>
          </p:nvSpPr>
          <p:spPr>
            <a:xfrm>
              <a:off x="5081265" y="5570283"/>
              <a:ext cx="150249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zh-CN"/>
              </a:defPPr>
              <a:lvl1pPr>
                <a:defRPr sz="1050">
                  <a:solidFill>
                    <a:srgbClr val="DFDFDF"/>
                  </a:solidFill>
                </a:defRPr>
              </a:lvl1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400" b="0" i="0" u="none" strike="noStrike" kern="0" cap="none" spc="0" normalizeH="0" baseline="0" noProof="0" dirty="0">
                  <a:ln>
                    <a:noFill/>
                  </a:ln>
                  <a:solidFill>
                    <a:srgbClr val="919098"/>
                  </a:solidFill>
                  <a:effectLst/>
                  <a:uLnTx/>
                  <a:uFillTx/>
                </a:rPr>
                <a:t>EXCEL 2013</a:t>
              </a:r>
            </a:p>
          </p:txBody>
        </p:sp>
      </p:grpSp>
      <p:grpSp>
        <p:nvGrpSpPr>
          <p:cNvPr id="225" name="组合 224"/>
          <p:cNvGrpSpPr/>
          <p:nvPr/>
        </p:nvGrpSpPr>
        <p:grpSpPr>
          <a:xfrm>
            <a:off x="2968954" y="1553265"/>
            <a:ext cx="1185534" cy="1185534"/>
            <a:chOff x="1827622" y="1343919"/>
            <a:chExt cx="2304000" cy="2304000"/>
          </a:xfrm>
        </p:grpSpPr>
        <p:sp>
          <p:nvSpPr>
            <p:cNvPr id="226" name="椭圆 225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27" name="椭圆 226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59" name="组合 258"/>
          <p:cNvGrpSpPr/>
          <p:nvPr/>
        </p:nvGrpSpPr>
        <p:grpSpPr>
          <a:xfrm>
            <a:off x="5309920" y="1552273"/>
            <a:ext cx="1185534" cy="1185534"/>
            <a:chOff x="1827622" y="1343919"/>
            <a:chExt cx="2304000" cy="2304000"/>
          </a:xfrm>
        </p:grpSpPr>
        <p:sp>
          <p:nvSpPr>
            <p:cNvPr id="260" name="椭圆 259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61" name="椭圆 260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2" name="组合 261"/>
          <p:cNvGrpSpPr/>
          <p:nvPr/>
        </p:nvGrpSpPr>
        <p:grpSpPr>
          <a:xfrm>
            <a:off x="7641801" y="1556394"/>
            <a:ext cx="1185534" cy="1185534"/>
            <a:chOff x="1827622" y="1343919"/>
            <a:chExt cx="2304000" cy="2304000"/>
          </a:xfrm>
        </p:grpSpPr>
        <p:sp>
          <p:nvSpPr>
            <p:cNvPr id="263" name="椭圆 262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64" name="椭圆 263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5" name="组合 264"/>
          <p:cNvGrpSpPr/>
          <p:nvPr/>
        </p:nvGrpSpPr>
        <p:grpSpPr>
          <a:xfrm>
            <a:off x="2968954" y="3726849"/>
            <a:ext cx="1185534" cy="1185534"/>
            <a:chOff x="1827622" y="1343919"/>
            <a:chExt cx="2304000" cy="2304000"/>
          </a:xfrm>
        </p:grpSpPr>
        <p:sp>
          <p:nvSpPr>
            <p:cNvPr id="266" name="椭圆 265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67" name="椭圆 266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68" name="组合 267"/>
          <p:cNvGrpSpPr/>
          <p:nvPr/>
        </p:nvGrpSpPr>
        <p:grpSpPr>
          <a:xfrm>
            <a:off x="5309920" y="3725857"/>
            <a:ext cx="1185534" cy="1185534"/>
            <a:chOff x="1827622" y="1343919"/>
            <a:chExt cx="2304000" cy="2304000"/>
          </a:xfrm>
        </p:grpSpPr>
        <p:sp>
          <p:nvSpPr>
            <p:cNvPr id="269" name="椭圆 26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70" name="椭圆 269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271" name="组合 270"/>
          <p:cNvGrpSpPr/>
          <p:nvPr/>
        </p:nvGrpSpPr>
        <p:grpSpPr>
          <a:xfrm>
            <a:off x="7641801" y="3755634"/>
            <a:ext cx="1185534" cy="1185534"/>
            <a:chOff x="1827622" y="1343919"/>
            <a:chExt cx="2304000" cy="2304000"/>
          </a:xfrm>
        </p:grpSpPr>
        <p:sp>
          <p:nvSpPr>
            <p:cNvPr id="272" name="椭圆 271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508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73" name="椭圆 272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77" name="TextBox 276"/>
          <p:cNvSpPr txBox="1"/>
          <p:nvPr/>
        </p:nvSpPr>
        <p:spPr>
          <a:xfrm>
            <a:off x="3255718" y="1764441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8" name="TextBox 277"/>
          <p:cNvSpPr txBox="1"/>
          <p:nvPr/>
        </p:nvSpPr>
        <p:spPr>
          <a:xfrm>
            <a:off x="5600097" y="1758139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79" name="TextBox 278"/>
          <p:cNvSpPr txBox="1"/>
          <p:nvPr/>
        </p:nvSpPr>
        <p:spPr>
          <a:xfrm>
            <a:off x="7946548" y="1758139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5" name="TextBox 284"/>
          <p:cNvSpPr txBox="1"/>
          <p:nvPr/>
        </p:nvSpPr>
        <p:spPr>
          <a:xfrm>
            <a:off x="3251175" y="3999664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6" name="TextBox 285"/>
          <p:cNvSpPr txBox="1"/>
          <p:nvPr/>
        </p:nvSpPr>
        <p:spPr>
          <a:xfrm>
            <a:off x="5595554" y="3993362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87" name="TextBox 286"/>
          <p:cNvSpPr txBox="1"/>
          <p:nvPr/>
        </p:nvSpPr>
        <p:spPr>
          <a:xfrm>
            <a:off x="7942005" y="3993362"/>
            <a:ext cx="4040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44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4000"/>
                            </p:stCondLst>
                            <p:childTnLst>
                              <p:par>
                                <p:cTn id="42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4500"/>
                            </p:stCondLst>
                            <p:childTnLst>
                              <p:par>
                                <p:cTn id="4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500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500"/>
                            </p:stCondLst>
                            <p:childTnLst>
                              <p:par>
                                <p:cTn id="55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5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6000"/>
                            </p:stCondLst>
                            <p:childTnLst>
                              <p:par>
                                <p:cTn id="59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50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70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7500"/>
                            </p:stCondLst>
                            <p:childTnLst>
                              <p:par>
                                <p:cTn id="72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8000"/>
                            </p:stCondLst>
                            <p:childTnLst>
                              <p:par>
                                <p:cTn id="7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9" dur="50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8500"/>
                            </p:stCondLst>
                            <p:childTnLst>
                              <p:par>
                                <p:cTn id="8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9000"/>
                            </p:stCondLst>
                            <p:childTnLst>
                              <p:par>
                                <p:cTn id="8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27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9" fill="hold">
                            <p:stCondLst>
                              <p:cond delay="9500"/>
                            </p:stCondLst>
                            <p:childTnLst>
                              <p:par>
                                <p:cTn id="9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2" dur="500"/>
                                        <p:tgtEl>
                                          <p:spTgt spid="2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77" grpId="0"/>
      <p:bldP spid="278" grpId="0"/>
      <p:bldP spid="279" grpId="0"/>
      <p:bldP spid="285" grpId="0"/>
      <p:bldP spid="286" grpId="0"/>
      <p:bldP spid="28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5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个人长处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2" name="文本框 16"/>
          <p:cNvSpPr txBox="1"/>
          <p:nvPr/>
        </p:nvSpPr>
        <p:spPr>
          <a:xfrm>
            <a:off x="4486448" y="1782965"/>
            <a:ext cx="3676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50">
                <a:solidFill>
                  <a:srgbClr val="DFDFDF"/>
                </a:solidFill>
              </a:defRPr>
            </a:lvl1pPr>
          </a:lstStyle>
          <a:p>
            <a:pPr lvl="0"/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使用</a:t>
            </a:r>
            <a:r>
              <a:rPr kumimoji="0" lang="en-US" altLang="zh-CN" sz="1400" b="0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Git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chemeClr val="bg1">
                    <a:lumMod val="65000"/>
                  </a:schemeClr>
                </a:solidFill>
                <a:effectLst/>
                <a:uLnTx/>
                <a:uFillTx/>
              </a:rPr>
              <a:t>进行多人团队开发开发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>
                  <a:lumMod val="65000"/>
                </a:schemeClr>
              </a:solidFill>
              <a:effectLst/>
              <a:uLnTx/>
              <a:uFillTx/>
            </a:endParaRPr>
          </a:p>
        </p:txBody>
      </p:sp>
      <p:grpSp>
        <p:nvGrpSpPr>
          <p:cNvPr id="225" name="组合 224"/>
          <p:cNvGrpSpPr/>
          <p:nvPr/>
        </p:nvGrpSpPr>
        <p:grpSpPr>
          <a:xfrm>
            <a:off x="3572193" y="1701421"/>
            <a:ext cx="686308" cy="686308"/>
            <a:chOff x="1827622" y="1343919"/>
            <a:chExt cx="2304000" cy="2304000"/>
          </a:xfrm>
        </p:grpSpPr>
        <p:sp>
          <p:nvSpPr>
            <p:cNvPr id="226" name="椭圆 225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444500" dir="7560000" sx="66000" sy="66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227" name="椭圆 226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77" name="TextBox 276"/>
          <p:cNvSpPr txBox="1"/>
          <p:nvPr/>
        </p:nvSpPr>
        <p:spPr>
          <a:xfrm>
            <a:off x="3629031" y="1728759"/>
            <a:ext cx="23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36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16"/>
          <p:cNvSpPr txBox="1"/>
          <p:nvPr/>
        </p:nvSpPr>
        <p:spPr>
          <a:xfrm>
            <a:off x="4486448" y="2699384"/>
            <a:ext cx="3676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50">
                <a:solidFill>
                  <a:srgbClr val="DFDFDF"/>
                </a:solidFill>
              </a:defRPr>
            </a:lvl1pPr>
          </a:lstStyle>
          <a:p>
            <a:pPr lvl="0"/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使用</a:t>
            </a:r>
            <a:r>
              <a:rPr lang="en-US" altLang="zh-CN" sz="1400" kern="0" dirty="0" smtClean="0">
                <a:solidFill>
                  <a:srgbClr val="919098"/>
                </a:solidFill>
              </a:rPr>
              <a:t>SSM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 SSH</a:t>
            </a:r>
            <a:r>
              <a:rPr kumimoji="0" lang="en-US" altLang="zh-CN" sz="1400" b="0" i="0" u="none" strike="noStrike" kern="0" cap="none" spc="0" normalizeH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 MVVM</a:t>
            </a:r>
            <a:r>
              <a:rPr lang="zh-CN" altLang="en-US" sz="1400" kern="0" dirty="0" smtClean="0">
                <a:solidFill>
                  <a:srgbClr val="919098"/>
                </a:solidFill>
              </a:rPr>
              <a:t>架构开发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919098"/>
              </a:solidFill>
              <a:effectLst/>
              <a:uLnTx/>
              <a:uFillTx/>
            </a:endParaRPr>
          </a:p>
        </p:txBody>
      </p:sp>
      <p:grpSp>
        <p:nvGrpSpPr>
          <p:cNvPr id="48" name="组合 47"/>
          <p:cNvGrpSpPr/>
          <p:nvPr/>
        </p:nvGrpSpPr>
        <p:grpSpPr>
          <a:xfrm>
            <a:off x="3572193" y="2617840"/>
            <a:ext cx="686308" cy="686308"/>
            <a:chOff x="1827622" y="1343919"/>
            <a:chExt cx="2304000" cy="2304000"/>
          </a:xfrm>
        </p:grpSpPr>
        <p:sp>
          <p:nvSpPr>
            <p:cNvPr id="49" name="椭圆 4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444500" dir="7560000" sx="66000" sy="66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50" name="椭圆 49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51" name="TextBox 50"/>
          <p:cNvSpPr txBox="1"/>
          <p:nvPr/>
        </p:nvSpPr>
        <p:spPr>
          <a:xfrm>
            <a:off x="3629031" y="2645178"/>
            <a:ext cx="23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36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2" name="文本框 16"/>
          <p:cNvSpPr txBox="1"/>
          <p:nvPr/>
        </p:nvSpPr>
        <p:spPr>
          <a:xfrm>
            <a:off x="4486448" y="3717032"/>
            <a:ext cx="3676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50">
                <a:solidFill>
                  <a:srgbClr val="DFDFDF"/>
                </a:solidFill>
              </a:defRPr>
            </a:lvl1pPr>
          </a:lstStyle>
          <a:p>
            <a:r>
              <a:rPr lang="zh-CN" altLang="en-US" sz="1400" dirty="0" smtClean="0">
                <a:solidFill>
                  <a:srgbClr val="919098"/>
                </a:solidFill>
              </a:rPr>
              <a:t>对设计模式有深刻的了解</a:t>
            </a:r>
            <a:endParaRPr lang="en-US" altLang="zh-CN" sz="1400" dirty="0">
              <a:solidFill>
                <a:srgbClr val="919098"/>
              </a:solidFill>
            </a:endParaRPr>
          </a:p>
        </p:txBody>
      </p:sp>
      <p:grpSp>
        <p:nvGrpSpPr>
          <p:cNvPr id="53" name="组合 52"/>
          <p:cNvGrpSpPr/>
          <p:nvPr/>
        </p:nvGrpSpPr>
        <p:grpSpPr>
          <a:xfrm>
            <a:off x="3572193" y="3635488"/>
            <a:ext cx="686308" cy="686308"/>
            <a:chOff x="1827622" y="1343919"/>
            <a:chExt cx="2304000" cy="2304000"/>
          </a:xfrm>
        </p:grpSpPr>
        <p:sp>
          <p:nvSpPr>
            <p:cNvPr id="54" name="椭圆 53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444500" dir="7560000" sx="66000" sy="66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55" name="椭圆 54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56" name="TextBox 55"/>
          <p:cNvSpPr txBox="1"/>
          <p:nvPr/>
        </p:nvSpPr>
        <p:spPr>
          <a:xfrm>
            <a:off x="3629031" y="3662826"/>
            <a:ext cx="23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36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7" name="文本框 16"/>
          <p:cNvSpPr txBox="1"/>
          <p:nvPr/>
        </p:nvSpPr>
        <p:spPr>
          <a:xfrm>
            <a:off x="4486448" y="4770730"/>
            <a:ext cx="367689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>
              <a:defRPr sz="1050">
                <a:solidFill>
                  <a:srgbClr val="DFDFDF"/>
                </a:solidFill>
              </a:defRPr>
            </a:lvl1pPr>
          </a:lstStyle>
          <a:p>
            <a:pPr lvl="0"/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熟练</a:t>
            </a: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JVM</a:t>
            </a:r>
            <a:r>
              <a:rPr kumimoji="0" lang="zh-CN" alt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rgbClr val="919098"/>
                </a:solidFill>
                <a:effectLst/>
                <a:uLnTx/>
                <a:uFillTx/>
              </a:rPr>
              <a:t>原理 能对项目进行优化</a:t>
            </a:r>
            <a:endParaRPr kumimoji="0" lang="zh-CN" altLang="en-US" sz="1400" b="0" i="0" u="none" strike="noStrike" kern="0" cap="none" spc="0" normalizeH="0" baseline="0" noProof="0" dirty="0">
              <a:ln>
                <a:noFill/>
              </a:ln>
              <a:solidFill>
                <a:srgbClr val="919098"/>
              </a:solidFill>
              <a:effectLst/>
              <a:uLnTx/>
              <a:uFillTx/>
            </a:endParaRPr>
          </a:p>
        </p:txBody>
      </p:sp>
      <p:grpSp>
        <p:nvGrpSpPr>
          <p:cNvPr id="58" name="组合 57"/>
          <p:cNvGrpSpPr/>
          <p:nvPr/>
        </p:nvGrpSpPr>
        <p:grpSpPr>
          <a:xfrm>
            <a:off x="3572193" y="4689186"/>
            <a:ext cx="686308" cy="686308"/>
            <a:chOff x="1827622" y="1343919"/>
            <a:chExt cx="2304000" cy="2304000"/>
          </a:xfrm>
        </p:grpSpPr>
        <p:sp>
          <p:nvSpPr>
            <p:cNvPr id="59" name="椭圆 58"/>
            <p:cNvSpPr/>
            <p:nvPr/>
          </p:nvSpPr>
          <p:spPr>
            <a:xfrm>
              <a:off x="1827622" y="1343919"/>
              <a:ext cx="2304000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520700" dist="444500" dir="7560000" sx="66000" sy="66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200"/>
            </a:p>
          </p:txBody>
        </p:sp>
        <p:sp>
          <p:nvSpPr>
            <p:cNvPr id="60" name="椭圆 59"/>
            <p:cNvSpPr/>
            <p:nvPr/>
          </p:nvSpPr>
          <p:spPr>
            <a:xfrm>
              <a:off x="1877482" y="1393780"/>
              <a:ext cx="2204283" cy="2204283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3600" dirty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61" name="TextBox 60"/>
          <p:cNvSpPr txBox="1"/>
          <p:nvPr/>
        </p:nvSpPr>
        <p:spPr>
          <a:xfrm>
            <a:off x="3629031" y="4716524"/>
            <a:ext cx="23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rgbClr val="BB1717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√</a:t>
            </a:r>
            <a:endParaRPr lang="zh-CN" altLang="en-US" sz="3600" dirty="0">
              <a:solidFill>
                <a:srgbClr val="BB171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700"/>
                            </p:stCondLst>
                            <p:childTnLst>
                              <p:par>
                                <p:cTn id="25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0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200"/>
                            </p:stCondLst>
                            <p:childTnLst>
                              <p:par>
                                <p:cTn id="29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700"/>
                            </p:stCondLst>
                            <p:childTnLst>
                              <p:par>
                                <p:cTn id="3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6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95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950"/>
                            </p:stCondLst>
                            <p:childTnLst>
                              <p:par>
                                <p:cTn id="4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6950"/>
                            </p:stCondLst>
                            <p:childTnLst>
                              <p:par>
                                <p:cTn id="5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3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950"/>
                            </p:stCondLst>
                            <p:childTnLst>
                              <p:par>
                                <p:cTn id="6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9150"/>
                            </p:stCondLst>
                            <p:childTnLst>
                              <p:par>
                                <p:cTn id="6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02" grpId="0"/>
      <p:bldP spid="277" grpId="0"/>
      <p:bldP spid="47" grpId="0"/>
      <p:bldP spid="51" grpId="0"/>
      <p:bldP spid="52" grpId="0"/>
      <p:bldP spid="56" grpId="0"/>
      <p:bldP spid="57" grpId="0"/>
      <p:bldP spid="6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749975" y="408772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六边形 32"/>
          <p:cNvSpPr/>
          <p:nvPr/>
        </p:nvSpPr>
        <p:spPr>
          <a:xfrm>
            <a:off x="4149791" y="2349846"/>
            <a:ext cx="2059754" cy="1777085"/>
          </a:xfrm>
          <a:prstGeom prst="hexagon">
            <a:avLst>
              <a:gd name="adj" fmla="val 25000"/>
              <a:gd name="vf" fmla="val 115470"/>
            </a:avLst>
          </a:prstGeom>
          <a:blipFill>
            <a:blip r:embed="rId3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4" name="六边形 33"/>
          <p:cNvSpPr/>
          <p:nvPr/>
        </p:nvSpPr>
        <p:spPr>
          <a:xfrm>
            <a:off x="4174577" y="4247751"/>
            <a:ext cx="2059754" cy="1777085"/>
          </a:xfrm>
          <a:prstGeom prst="hexagon">
            <a:avLst>
              <a:gd name="adj" fmla="val 25000"/>
              <a:gd name="vf" fmla="val 115470"/>
            </a:avLst>
          </a:prstGeom>
          <a:blipFill>
            <a:blip r:embed="rId4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sp>
        <p:nvSpPr>
          <p:cNvPr id="35" name="六边形 34"/>
          <p:cNvSpPr/>
          <p:nvPr/>
        </p:nvSpPr>
        <p:spPr>
          <a:xfrm>
            <a:off x="6043730" y="3281469"/>
            <a:ext cx="2059754" cy="1777085"/>
          </a:xfrm>
          <a:prstGeom prst="hexagon">
            <a:avLst>
              <a:gd name="adj" fmla="val 25000"/>
              <a:gd name="vf" fmla="val 115470"/>
            </a:avLst>
          </a:prstGeom>
          <a:blipFill>
            <a:blip r:embed="rId5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hueOff val="0"/>
              <a:satOff val="0"/>
              <a:lumOff val="0"/>
              <a:alphaOff val="0"/>
            </a:schemeClr>
          </a:lnRef>
          <a:fillRef idx="1">
            <a:schemeClr val="lt1">
              <a:alpha val="9000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90000"/>
              <a:hueOff val="0"/>
              <a:satOff val="0"/>
              <a:lumOff val="0"/>
              <a:alphaOff val="0"/>
            </a:schemeClr>
          </a:effectRef>
          <a:fontRef idx="minor">
            <a:schemeClr val="dk1">
              <a:hueOff val="0"/>
              <a:satOff val="0"/>
              <a:lumOff val="0"/>
              <a:alphaOff val="0"/>
            </a:schemeClr>
          </a:fontRef>
        </p:style>
      </p:sp>
      <p:grpSp>
        <p:nvGrpSpPr>
          <p:cNvPr id="36" name="组合 35"/>
          <p:cNvGrpSpPr/>
          <p:nvPr/>
        </p:nvGrpSpPr>
        <p:grpSpPr>
          <a:xfrm>
            <a:off x="1661080" y="3006322"/>
            <a:ext cx="2825110" cy="2437406"/>
            <a:chOff x="195473" y="1923678"/>
            <a:chExt cx="2654349" cy="2288511"/>
          </a:xfrm>
          <a:effectLst/>
        </p:grpSpPr>
        <p:sp>
          <p:nvSpPr>
            <p:cNvPr id="37" name="六边形 36"/>
            <p:cNvSpPr/>
            <p:nvPr/>
          </p:nvSpPr>
          <p:spPr>
            <a:xfrm>
              <a:off x="195473" y="1923678"/>
              <a:ext cx="2654349" cy="2288511"/>
            </a:xfrm>
            <a:prstGeom prst="hexagon">
              <a:avLst>
                <a:gd name="adj" fmla="val 25000"/>
                <a:gd name="vf" fmla="val 115470"/>
              </a:avLst>
            </a:prstGeom>
            <a:gradFill flip="none" rotWithShape="1">
              <a:gsLst>
                <a:gs pos="0">
                  <a:srgbClr val="BB1717"/>
                </a:gs>
                <a:gs pos="100000">
                  <a:srgbClr val="F11B1B"/>
                </a:gs>
              </a:gsLst>
              <a:lin ang="18600000" scaled="0"/>
              <a:tileRect/>
            </a:gradFill>
            <a:ln>
              <a:noFill/>
            </a:ln>
            <a:effectLst>
              <a:innerShdw blurRad="177800" dist="50800" dir="18600000">
                <a:schemeClr val="accent6">
                  <a:lumMod val="50000"/>
                  <a:alpha val="57000"/>
                </a:schemeClr>
              </a:inn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sp>
        <p:sp>
          <p:nvSpPr>
            <p:cNvPr id="38" name="TextBox 37"/>
            <p:cNvSpPr txBox="1"/>
            <p:nvPr/>
          </p:nvSpPr>
          <p:spPr>
            <a:xfrm>
              <a:off x="550539" y="2136189"/>
              <a:ext cx="1944216" cy="1679287"/>
            </a:xfrm>
            <a:prstGeom prst="rect">
              <a:avLst/>
            </a:prstGeom>
            <a:noFill/>
            <a:ln>
              <a:noFill/>
            </a:ln>
            <a:effectLst/>
          </p:spPr>
          <p:txBody>
            <a:bodyPr vert="horz" wrap="square" lIns="91440" tIns="648000" rIns="91440" bIns="45720" numCol="1" anchor="t" anchorCtr="0" compatLnSpc="1"/>
            <a:lstStyle>
              <a:defPPr>
                <a:defRPr lang="zh-CN"/>
              </a:defPPr>
              <a:lvl1pPr algn="ctr">
                <a:defRPr sz="6000">
                  <a:solidFill>
                    <a:schemeClr val="bg1"/>
                  </a:solidFill>
                  <a:latin typeface="UKIJ Qolyazma" pitchFamily="18" charset="0"/>
                  <a:ea typeface="UKIJ Qolyazma" pitchFamily="18" charset="0"/>
                  <a:cs typeface="UKIJ Qolyazma" pitchFamily="18" charset="0"/>
                </a:defRPr>
              </a:lvl1pPr>
            </a:lstStyle>
            <a:p>
              <a:r>
                <a:rPr lang="zh-CN" altLang="en-US" sz="3600" dirty="0" smtClean="0">
                  <a:solidFill>
                    <a:srgbClr val="FFFFFF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开跃旅居</a:t>
              </a:r>
              <a:endParaRPr lang="zh-CN" altLang="en-US" sz="3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</p:grpSp>
      <p:sp>
        <p:nvSpPr>
          <p:cNvPr id="41" name="TextBox 40"/>
          <p:cNvSpPr txBox="1"/>
          <p:nvPr/>
        </p:nvSpPr>
        <p:spPr>
          <a:xfrm>
            <a:off x="4015998" y="4663579"/>
            <a:ext cx="20692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zh-CN" sz="24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nodeType="afterEffect" p14:presetBounceEnd="6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64000">
                                          <p:cBhvr additive="base">
                                            <p:cTn id="18" dur="8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64000">
                                          <p:cBhvr additive="base">
                                            <p:cTn id="19" dur="8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8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8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8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0" dur="18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2" dur="1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4" dur="18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0" presetClass="path" presetSubtype="0" accel="50000" decel="5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    <p:cBhvr>
                                            <p:cTn id="36" dur="18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0" presetClass="path" presetSubtype="0" accel="50000" decel="5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    <p:cBhvr>
                                            <p:cTn id="38" dur="18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decel="100000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500"/>
                                            <p:tgtEl>
                                              <p:spTgt spid="2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2" presetID="10" presetClass="entr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4" dur="500"/>
                                            <p:tgtEl>
                                              <p:spTgt spid="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5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6" presetID="2" presetClass="entr" presetSubtype="8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8" dur="8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9" dur="800" fill="hold"/>
                                            <p:tgtEl>
                                              <p:spTgt spid="3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0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2" dur="1800"/>
                                            <p:tgtEl>
                                              <p:spTgt spid="3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3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5" dur="1800"/>
                                            <p:tgtEl>
                                              <p:spTgt spid="3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10" presetClass="entr" presetSubtype="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28" dur="1800"/>
                                            <p:tgtEl>
                                              <p:spTgt spid="3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0" dur="18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2" dur="1800" fill="hold"/>
                                            <p:tgtEl>
                                              <p:spTgt spid="34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3" presetID="8" presetClass="emph" presetSubtype="0" decel="58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4" dur="18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5" presetID="0" presetClass="path" presetSubtype="0" accel="50000" decel="5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-0.475 -0.47408 C -0.47187 -0.46574 -0.46892 -0.45957 -0.46562 -0.45185 C -0.46094 -0.44136 -0.45937 -0.43334 -0.45312 -0.42593 C -0.45191 -0.41914 -0.44444 -0.40618 -0.44062 -0.40371 C -0.43455 -0.3929 -0.42604 -0.37963 -0.41771 -0.37593 C -0.41146 -0.3676 -0.40451 -0.36389 -0.39687 -0.36111 C -0.37916 -0.34537 -0.3526 -0.34167 -0.33333 -0.34074 C -0.27552 -0.33889 -0.21736 -0.33827 -0.15937 -0.33704 C -0.14479 -0.33334 -0.12986 -0.33056 -0.11562 -0.32408 C -0.11111 -0.31883 -0.10521 -0.31605 -0.1 -0.31297 C -0.09479 -0.30371 -0.08958 -0.29445 -0.08437 -0.28519 C -0.0809 -0.27902 -0.07969 -0.27099 -0.07604 -0.26482 C -0.07587 -0.26235 -0.07587 -0.25957 -0.075 -0.25741 C -0.07413 -0.2534 -0.07083 -0.2463 -0.07083 -0.2463 C -0.06979 -0.23889 -0.06996 -0.23827 -0.06771 -0.23148 C -0.06666 -0.22778 -0.06354 -0.22037 -0.06354 -0.22037 C -0.06215 -0.21081 -0.05937 -0.20093 -0.05625 -0.1926 C -0.05434 -0.18766 -0.05017 -0.17778 -0.05017 -0.17778 C -0.04635 -0.15895 -0.03941 -0.14136 -0.03541 -0.12223 C -0.0316 -0.10432 -0.02847 -0.08488 -0.025 -0.06667 C -0.02413 -0.06235 -0.02205 -0.05957 -0.02083 -0.05556 C -0.01788 -0.04506 -0.01406 -0.03581 -0.01041 -0.02593 C -0.00746 -0.01729 -0.00503 -0.00895 5.55556E-7 -2.46914E-7 " pathEditMode="relative" ptsTypes="ffffffffffffffffffffffA">
                                          <p:cBhvr>
                                            <p:cTn id="36" dur="18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  <p:par>
                                    <p:cTn id="37" presetID="0" presetClass="path" presetSubtype="0" accel="50000" decel="50000" fill="hold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animMotion origin="layout" path="M 0.16251 -0.61852 C 0.16841 -0.59784 0.1698 -0.57593 0.17293 -0.55371 C 0.17779 -0.51914 0.17466 -0.55617 0.17918 -0.51667 C 0.18612 -0.45648 0.17918 -0.4929 0.18855 -0.45 C 0.18994 -0.42161 0.19636 -0.3963 0.19897 -0.36852 C 0.20296 -0.32593 0.20539 -0.28241 0.2073 -0.23889 C 0.20869 -0.20525 0.20904 -0.20834 0.21043 -0.18364 C 0.21112 -0.1713 0.21251 -0.14661 0.21251 -0.14661 C 0.21164 -0.08426 0.21668 0.02315 0.20105 0.09259 C 0.19949 0.10987 0.19706 0.12808 0.19168 0.14259 C 0.18959 0.1571 0.18525 0.17315 0.17813 0.18148 C 0.1724 0.21142 0.154 0.21389 0.13959 0.22376 C 0.12327 0.22284 0.10487 0.23302 0.09063 0.21852 C 0.0797 0.20741 0.09411 0.21697 0.08438 0.21111 C 0.08178 0.20771 0.07848 0.20555 0.07605 0.20185 C 0.06911 0.19166 0.06806 0.17778 0.05938 0.16852 C 0.05435 0.1571 0.04949 0.14537 0.04376 0.13518 C 0.04133 0.12191 0.03577 0.11265 0.03126 0.10185 C 0.02883 0.09599 0.02727 0.0892 0.02501 0.08333 C 0.02171 0.07438 0.01893 0.06204 0.01668 0.05185 C 0.01581 0.04815 0.01581 0.04413 0.01459 0.04074 C 0.01199 0.03364 0.01043 0.02592 0.00834 0.01852 C 0.00661 0.01204 0.00331 0.00741 5.27778E-6 -3.7037E-7 " pathEditMode="relative" ptsTypes="ffffffffffffffffffffffA">
                                          <p:cBhvr>
                                            <p:cTn id="38" dur="18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  <p:attrName>ppt_y</p:attrName>
                                            </p:attrNameLst>
                                          </p:cBhvr>
                                        </p:animMotion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/>
        </p:bldLst>
      </p:timing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3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项目分析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5975629" y="3244334"/>
            <a:ext cx="23756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 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49810" y="-747464"/>
            <a:ext cx="14905656" cy="7458991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7679382" y="1527175"/>
            <a:ext cx="24482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 smtClean="0">
                <a:solidFill>
                  <a:schemeClr val="bg1">
                    <a:lumMod val="75000"/>
                  </a:schemeClr>
                </a:solidFill>
              </a:rPr>
              <a:t>项目流程</a:t>
            </a:r>
            <a:endParaRPr lang="zh-CN" altLang="en-US" sz="2400" b="1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713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3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项目分析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内圆"/>
          <p:cNvSpPr/>
          <p:nvPr/>
        </p:nvSpPr>
        <p:spPr>
          <a:xfrm>
            <a:off x="5268968" y="2888773"/>
            <a:ext cx="1927225" cy="1927225"/>
          </a:xfrm>
          <a:prstGeom prst="donut">
            <a:avLst>
              <a:gd name="adj" fmla="val 1326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6" name="外圆"/>
          <p:cNvSpPr/>
          <p:nvPr/>
        </p:nvSpPr>
        <p:spPr>
          <a:xfrm>
            <a:off x="5080055" y="2699860"/>
            <a:ext cx="2305050" cy="2305050"/>
          </a:xfrm>
          <a:prstGeom prst="donut">
            <a:avLst>
              <a:gd name="adj" fmla="val 581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7" name="同心圆 26"/>
          <p:cNvSpPr/>
          <p:nvPr/>
        </p:nvSpPr>
        <p:spPr>
          <a:xfrm>
            <a:off x="5364218" y="2984816"/>
            <a:ext cx="1736725" cy="1735138"/>
          </a:xfrm>
          <a:prstGeom prst="donut">
            <a:avLst>
              <a:gd name="adj" fmla="val 6443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 sz="1400">
              <a:solidFill>
                <a:schemeClr val="tx1"/>
              </a:solidFill>
            </a:endParaRPr>
          </a:p>
        </p:txBody>
      </p:sp>
      <p:sp>
        <p:nvSpPr>
          <p:cNvPr id="28" name="填写技能4"/>
          <p:cNvSpPr>
            <a:spLocks noChangeArrowheads="1"/>
          </p:cNvSpPr>
          <p:nvPr/>
        </p:nvSpPr>
        <p:spPr bwMode="auto">
          <a:xfrm>
            <a:off x="4461354" y="1706784"/>
            <a:ext cx="1107996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面向人群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9" name="填写技能1"/>
          <p:cNvSpPr>
            <a:spLocks noChangeArrowheads="1"/>
          </p:cNvSpPr>
          <p:nvPr/>
        </p:nvSpPr>
        <p:spPr bwMode="auto">
          <a:xfrm>
            <a:off x="7358991" y="2168449"/>
            <a:ext cx="1005403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主要业务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填写技能5"/>
          <p:cNvSpPr>
            <a:spLocks noChangeArrowheads="1"/>
          </p:cNvSpPr>
          <p:nvPr/>
        </p:nvSpPr>
        <p:spPr bwMode="auto">
          <a:xfrm>
            <a:off x="3166259" y="2774383"/>
            <a:ext cx="1107996" cy="36933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面向市场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4" name="填写技能3"/>
          <p:cNvSpPr>
            <a:spLocks noChangeArrowheads="1"/>
          </p:cNvSpPr>
          <p:nvPr/>
        </p:nvSpPr>
        <p:spPr bwMode="auto">
          <a:xfrm>
            <a:off x="7826107" y="4804855"/>
            <a:ext cx="1005403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业务特点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5" name="填写技能8"/>
          <p:cNvSpPr>
            <a:spLocks noChangeArrowheads="1"/>
          </p:cNvSpPr>
          <p:nvPr/>
        </p:nvSpPr>
        <p:spPr bwMode="auto">
          <a:xfrm>
            <a:off x="4766266" y="5618543"/>
            <a:ext cx="1005403" cy="338554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wrap="none">
            <a:spAutoFit/>
          </a:bodyPr>
          <a:lstStyle/>
          <a:p>
            <a:pPr algn="ctr"/>
            <a:r>
              <a:rPr lang="zh-CN" altLang="en-US" sz="1600" dirty="0" smtClean="0">
                <a:solidFill>
                  <a:schemeClr val="bg1">
                    <a:lumMod val="5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项目规模</a:t>
            </a:r>
            <a:endParaRPr lang="zh-CN" altLang="en-US" sz="1600" dirty="0">
              <a:solidFill>
                <a:schemeClr val="bg1">
                  <a:lumMod val="50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7" name="组合 36"/>
          <p:cNvGrpSpPr/>
          <p:nvPr/>
        </p:nvGrpSpPr>
        <p:grpSpPr>
          <a:xfrm>
            <a:off x="5439955" y="3059760"/>
            <a:ext cx="1586300" cy="1586300"/>
            <a:chOff x="1827622" y="1343919"/>
            <a:chExt cx="2304001" cy="2304000"/>
          </a:xfrm>
        </p:grpSpPr>
        <p:sp>
          <p:nvSpPr>
            <p:cNvPr id="39" name="椭圆 38"/>
            <p:cNvSpPr/>
            <p:nvPr/>
          </p:nvSpPr>
          <p:spPr>
            <a:xfrm>
              <a:off x="1827622" y="1343919"/>
              <a:ext cx="2304001" cy="2304000"/>
            </a:xfrm>
            <a:prstGeom prst="ellipse">
              <a:avLst/>
            </a:prstGeom>
            <a:gradFill flip="none" rotWithShape="1">
              <a:gsLst>
                <a:gs pos="100000">
                  <a:schemeClr val="bg1">
                    <a:lumMod val="85000"/>
                  </a:schemeClr>
                </a:gs>
                <a:gs pos="0">
                  <a:schemeClr val="bg1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>
              <a:outerShdw blurRad="635000" dist="762000" dir="7800000" sx="88000" sy="88000" algn="tr" rotWithShape="0">
                <a:prstClr val="black">
                  <a:alpha val="2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400"/>
            </a:p>
          </p:txBody>
        </p:sp>
        <p:sp>
          <p:nvSpPr>
            <p:cNvPr id="40" name="椭圆 39"/>
            <p:cNvSpPr/>
            <p:nvPr/>
          </p:nvSpPr>
          <p:spPr>
            <a:xfrm>
              <a:off x="1877481" y="1393778"/>
              <a:ext cx="2204282" cy="2204282"/>
            </a:xfrm>
            <a:prstGeom prst="ellipse">
              <a:avLst/>
            </a:prstGeom>
            <a:gradFill flip="none" rotWithShape="1">
              <a:gsLst>
                <a:gs pos="0">
                  <a:schemeClr val="bg1">
                    <a:lumMod val="85000"/>
                  </a:schemeClr>
                </a:gs>
                <a:gs pos="100000">
                  <a:srgbClr val="FEFEFE"/>
                </a:gs>
              </a:gsLst>
              <a:path path="circle">
                <a:fillToRect l="100000" b="100000"/>
              </a:path>
              <a:tileRect t="-100000" r="-100000"/>
            </a:gradFill>
            <a:ln w="12700"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rIns="0" rtlCol="0" anchor="ctr"/>
            <a:lstStyle/>
            <a:p>
              <a:pPr lvl="0" algn="ctr"/>
              <a:endParaRPr lang="zh-CN" alt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DIN Mittelschrift Std" pitchFamily="50" charset="0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890124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4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xit" presetSubtype="0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53" presetClass="entr" presetSubtype="16" fill="hold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6" presetClass="exit" presetSubtype="32" fill="hold" nodeType="withEffect">
                                  <p:stCondLst>
                                    <p:cond delay="800"/>
                                  </p:stCondLst>
                                  <p:childTnLst>
                                    <p:animEffect transition="out" filter="circle(out)">
                                      <p:cBhvr>
                                        <p:cTn id="29" dur="3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xit" presetSubtype="0" fill="hold" nodeType="withEffect">
                                  <p:stCondLst>
                                    <p:cond delay="11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7" dur="2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1300"/>
                            </p:stCondLst>
                            <p:childTnLst>
                              <p:par>
                                <p:cTn id="4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1800"/>
                            </p:stCondLst>
                            <p:childTnLst>
                              <p:par>
                                <p:cTn id="4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2300"/>
                            </p:stCondLst>
                            <p:childTnLst>
                              <p:par>
                                <p:cTn id="5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2800"/>
                            </p:stCondLst>
                            <p:childTnLst>
                              <p:par>
                                <p:cTn id="5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3300"/>
                            </p:stCondLst>
                            <p:childTnLst>
                              <p:par>
                                <p:cTn id="6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8" grpId="0"/>
      <p:bldP spid="29" grpId="0"/>
      <p:bldP spid="30" grpId="0"/>
      <p:bldP spid="34" grpId="0"/>
      <p:bldP spid="3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5519143" y="408772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zh-CN" altLang="en-US" dirty="0" smtClean="0">
                <a:solidFill>
                  <a:srgbClr val="BB1717"/>
                </a:solidFill>
                <a:latin typeface="DIN Mittelschrift Std" pitchFamily="50" charset="0"/>
                <a:ea typeface="微软雅黑" panose="020B0503020204020204" pitchFamily="34" charset="-122"/>
              </a:rPr>
              <a:t>项目分析</a:t>
            </a:r>
            <a:endParaRPr lang="en-US" altLang="zh-CN" dirty="0">
              <a:solidFill>
                <a:srgbClr val="BB1717"/>
              </a:solidFill>
              <a:latin typeface="DIN Mittelschrift Std" pitchFamily="50" charset="0"/>
              <a:ea typeface="微软雅黑" panose="020B0503020204020204" pitchFamily="34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>
            <a:off x="705632" y="593438"/>
            <a:ext cx="4103070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7175326" y="593438"/>
            <a:ext cx="4272979" cy="0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4" name="图表 13"/>
          <p:cNvGraphicFramePr/>
          <p:nvPr>
            <p:extLst>
              <p:ext uri="{D42A27DB-BD31-4B8C-83A1-F6EECF244321}">
                <p14:modId xmlns:p14="http://schemas.microsoft.com/office/powerpoint/2010/main" val="2962232873"/>
              </p:ext>
            </p:extLst>
          </p:nvPr>
        </p:nvGraphicFramePr>
        <p:xfrm>
          <a:off x="-20190" y="980728"/>
          <a:ext cx="8126942" cy="54179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16" name="文本框 15"/>
          <p:cNvSpPr txBox="1"/>
          <p:nvPr/>
        </p:nvSpPr>
        <p:spPr>
          <a:xfrm>
            <a:off x="7689118" y="1866310"/>
            <a:ext cx="287058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600" dirty="0" smtClean="0">
                <a:solidFill>
                  <a:srgbClr val="C00000"/>
                </a:solidFill>
              </a:rPr>
              <a:t>通过市场调查人群，除户外爱好者自带户外设备居多 其他人群携带户外设备比例较少。</a:t>
            </a:r>
            <a:endParaRPr lang="zh-CN" altLang="en-US" sz="1600" dirty="0">
              <a:solidFill>
                <a:srgbClr val="C00000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7679382" y="3090440"/>
            <a:ext cx="230425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600" b="1" dirty="0" smtClean="0">
                <a:solidFill>
                  <a:srgbClr val="C00000"/>
                </a:solidFill>
              </a:rPr>
              <a:t>通过统计总结出几点。</a:t>
            </a:r>
            <a:endParaRPr lang="zh-CN" altLang="en-US" sz="1600" b="1" dirty="0">
              <a:solidFill>
                <a:srgbClr val="C00000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7706186" y="3554426"/>
            <a:ext cx="299753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>
                    <a:lumMod val="65000"/>
                  </a:schemeClr>
                </a:solidFill>
              </a:rPr>
              <a:t>1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</a:rPr>
              <a:t>大多数人觉得户外设备不是经常使用，价格也比较昂贵，没必要购买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7706186" y="4418522"/>
            <a:ext cx="2997532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>
                    <a:lumMod val="65000"/>
                  </a:schemeClr>
                </a:solidFill>
              </a:rPr>
              <a:t>2</a:t>
            </a:r>
            <a:r>
              <a:rPr lang="en-US" altLang="zh-CN" sz="1400" dirty="0" smtClean="0">
                <a:solidFill>
                  <a:schemeClr val="bg1">
                    <a:lumMod val="65000"/>
                  </a:schemeClr>
                </a:solidFill>
              </a:rPr>
              <a:t>.</a:t>
            </a:r>
            <a:r>
              <a:rPr lang="zh-CN" altLang="en-US" sz="1400" dirty="0" smtClean="0">
                <a:solidFill>
                  <a:schemeClr val="bg1">
                    <a:lumMod val="65000"/>
                  </a:schemeClr>
                </a:solidFill>
              </a:rPr>
              <a:t>对于一些体积较大的户外设备携带不方便，还不如去景点附近租借</a:t>
            </a:r>
            <a:endParaRPr lang="zh-CN" altLang="en-US" sz="1400" dirty="0">
              <a:solidFill>
                <a:schemeClr val="bg1">
                  <a:lumMod val="65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7751390" y="5282618"/>
            <a:ext cx="25922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1600" dirty="0" smtClean="0">
                <a:solidFill>
                  <a:schemeClr val="bg1">
                    <a:lumMod val="65000"/>
                  </a:schemeClr>
                </a:solidFill>
              </a:rPr>
              <a:t>3</a:t>
            </a:r>
            <a:r>
              <a:rPr lang="en-US" altLang="zh-CN" sz="1400" dirty="0" smtClean="0">
                <a:solidFill>
                  <a:schemeClr val="bg1">
                    <a:lumMod val="75000"/>
                  </a:schemeClr>
                </a:solidFill>
              </a:rPr>
              <a:t>.</a:t>
            </a:r>
            <a:r>
              <a:rPr lang="zh-CN" altLang="en-US" sz="1400" dirty="0" smtClean="0">
                <a:solidFill>
                  <a:schemeClr val="bg1">
                    <a:lumMod val="75000"/>
                  </a:schemeClr>
                </a:solidFill>
              </a:rPr>
              <a:t>租借的设备种</a:t>
            </a:r>
            <a:r>
              <a:rPr lang="zh-CN" altLang="en-US" sz="1400" dirty="0" smtClean="0">
                <a:solidFill>
                  <a:schemeClr val="bg1">
                    <a:lumMod val="75000"/>
                  </a:schemeClr>
                </a:solidFill>
              </a:rPr>
              <a:t>类比</a:t>
            </a:r>
            <a:r>
              <a:rPr lang="zh-CN" altLang="en-US" sz="1400" dirty="0" smtClean="0">
                <a:solidFill>
                  <a:schemeClr val="bg1">
                    <a:lumMod val="75000"/>
                  </a:schemeClr>
                </a:solidFill>
              </a:rPr>
              <a:t>较多</a:t>
            </a:r>
            <a:endParaRPr lang="zh-CN" altLang="en-US" sz="1400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Graphic spid="14" grpId="0">
        <p:bldAsOne/>
      </p:bldGraphic>
      <p:bldP spid="16" grpId="0"/>
      <p:bldP spid="17" grpId="0"/>
      <p:bldP spid="18" grpId="0"/>
      <p:bldP spid="19" grpId="0"/>
      <p:bldP spid="20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6711</TotalTime>
  <Words>319</Words>
  <Application>Microsoft Office PowerPoint</Application>
  <PresentationFormat>自定义</PresentationFormat>
  <Paragraphs>96</Paragraphs>
  <Slides>12</Slides>
  <Notes>11</Notes>
  <HiddenSlides>0</HiddenSlides>
  <MMClips>2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3" baseType="lpstr">
      <vt:lpstr>DIN Mittelschrift Std</vt:lpstr>
      <vt:lpstr>UKIJ Qolyazma</vt:lpstr>
      <vt:lpstr>大梁体字库-繁简素材版</vt:lpstr>
      <vt:lpstr>宋体</vt:lpstr>
      <vt:lpstr>微软雅黑</vt:lpstr>
      <vt:lpstr>Arial</vt:lpstr>
      <vt:lpstr>Calibri</vt:lpstr>
      <vt:lpstr>Calibri Light</vt:lpstr>
      <vt:lpstr>Impact</vt:lpstr>
      <vt:lpstr>Lucida Sans Unicode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jokerTank</dc:creator>
  <cp:lastModifiedBy>jokerTank</cp:lastModifiedBy>
  <cp:revision>24</cp:revision>
  <dcterms:created xsi:type="dcterms:W3CDTF">2015-10-26T08:41:00Z</dcterms:created>
  <dcterms:modified xsi:type="dcterms:W3CDTF">2019-05-20T01:30:02Z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2052-10.1.0.6065</vt:lpwstr>
  </property>
</Properties>
</file>

<file path=docProps/thumbnail.jpeg>
</file>